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410700" cy="276542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68" d="100"/>
          <a:sy n="168" d="100"/>
        </p:scale>
        <p:origin x="96" y="1229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76338" y="452582"/>
            <a:ext cx="7058025" cy="962778"/>
          </a:xfrm>
        </p:spPr>
        <p:txBody>
          <a:bodyPr anchor="b"/>
          <a:lstStyle>
            <a:lvl1pPr algn="ctr">
              <a:defRPr sz="2419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76338" y="1452488"/>
            <a:ext cx="7058025" cy="667671"/>
          </a:xfrm>
        </p:spPr>
        <p:txBody>
          <a:bodyPr/>
          <a:lstStyle>
            <a:lvl1pPr marL="0" indent="0" algn="ctr">
              <a:buNone/>
              <a:defRPr sz="968"/>
            </a:lvl1pPr>
            <a:lvl2pPr marL="184343" indent="0" algn="ctr">
              <a:buNone/>
              <a:defRPr sz="806"/>
            </a:lvl2pPr>
            <a:lvl3pPr marL="368686" indent="0" algn="ctr">
              <a:buNone/>
              <a:defRPr sz="726"/>
            </a:lvl3pPr>
            <a:lvl4pPr marL="553029" indent="0" algn="ctr">
              <a:buNone/>
              <a:defRPr sz="645"/>
            </a:lvl4pPr>
            <a:lvl5pPr marL="737372" indent="0" algn="ctr">
              <a:buNone/>
              <a:defRPr sz="645"/>
            </a:lvl5pPr>
            <a:lvl6pPr marL="921715" indent="0" algn="ctr">
              <a:buNone/>
              <a:defRPr sz="645"/>
            </a:lvl6pPr>
            <a:lvl7pPr marL="1106058" indent="0" algn="ctr">
              <a:buNone/>
              <a:defRPr sz="645"/>
            </a:lvl7pPr>
            <a:lvl8pPr marL="1290401" indent="0" algn="ctr">
              <a:buNone/>
              <a:defRPr sz="645"/>
            </a:lvl8pPr>
            <a:lvl9pPr marL="1474744" indent="0" algn="ctr">
              <a:buNone/>
              <a:defRPr sz="645"/>
            </a:lvl9pPr>
          </a:lstStyle>
          <a:p>
            <a:r>
              <a:rPr lang="zh-CN" altLang="en-US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427D75-C090-433F-9BF0-0D8533FE40F6}" type="datetimeFigureOut">
              <a:rPr lang="zh-CN" altLang="en-US" smtClean="0"/>
              <a:t>2020/10/9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49EC57-5C53-4A91-9A9C-ACCE5F0D53B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162366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427D75-C090-433F-9BF0-0D8533FE40F6}" type="datetimeFigureOut">
              <a:rPr lang="zh-CN" altLang="en-US" smtClean="0"/>
              <a:t>2020/10/9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49EC57-5C53-4A91-9A9C-ACCE5F0D53B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238553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34532" y="147233"/>
            <a:ext cx="2029182" cy="2343570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46986" y="147233"/>
            <a:ext cx="5969913" cy="2343570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427D75-C090-433F-9BF0-0D8533FE40F6}" type="datetimeFigureOut">
              <a:rPr lang="zh-CN" altLang="en-US" smtClean="0"/>
              <a:t>2020/10/9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49EC57-5C53-4A91-9A9C-ACCE5F0D53B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777365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427D75-C090-433F-9BF0-0D8533FE40F6}" type="datetimeFigureOut">
              <a:rPr lang="zh-CN" altLang="en-US" smtClean="0"/>
              <a:t>2020/10/9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49EC57-5C53-4A91-9A9C-ACCE5F0D53B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037866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2084" y="689436"/>
            <a:ext cx="8116729" cy="1150340"/>
          </a:xfrm>
        </p:spPr>
        <p:txBody>
          <a:bodyPr anchor="b"/>
          <a:lstStyle>
            <a:lvl1pPr>
              <a:defRPr sz="2419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42084" y="1850658"/>
            <a:ext cx="8116729" cy="604937"/>
          </a:xfrm>
        </p:spPr>
        <p:txBody>
          <a:bodyPr/>
          <a:lstStyle>
            <a:lvl1pPr marL="0" indent="0">
              <a:buNone/>
              <a:defRPr sz="968">
                <a:solidFill>
                  <a:schemeClr val="tx1">
                    <a:tint val="75000"/>
                  </a:schemeClr>
                </a:solidFill>
              </a:defRPr>
            </a:lvl1pPr>
            <a:lvl2pPr marL="184343" indent="0">
              <a:buNone/>
              <a:defRPr sz="806">
                <a:solidFill>
                  <a:schemeClr val="tx1">
                    <a:tint val="75000"/>
                  </a:schemeClr>
                </a:solidFill>
              </a:defRPr>
            </a:lvl2pPr>
            <a:lvl3pPr marL="368686" indent="0">
              <a:buNone/>
              <a:defRPr sz="726">
                <a:solidFill>
                  <a:schemeClr val="tx1">
                    <a:tint val="75000"/>
                  </a:schemeClr>
                </a:solidFill>
              </a:defRPr>
            </a:lvl3pPr>
            <a:lvl4pPr marL="553029" indent="0">
              <a:buNone/>
              <a:defRPr sz="645">
                <a:solidFill>
                  <a:schemeClr val="tx1">
                    <a:tint val="75000"/>
                  </a:schemeClr>
                </a:solidFill>
              </a:defRPr>
            </a:lvl4pPr>
            <a:lvl5pPr marL="737372" indent="0">
              <a:buNone/>
              <a:defRPr sz="645">
                <a:solidFill>
                  <a:schemeClr val="tx1">
                    <a:tint val="75000"/>
                  </a:schemeClr>
                </a:solidFill>
              </a:defRPr>
            </a:lvl5pPr>
            <a:lvl6pPr marL="921715" indent="0">
              <a:buNone/>
              <a:defRPr sz="645">
                <a:solidFill>
                  <a:schemeClr val="tx1">
                    <a:tint val="75000"/>
                  </a:schemeClr>
                </a:solidFill>
              </a:defRPr>
            </a:lvl6pPr>
            <a:lvl7pPr marL="1106058" indent="0">
              <a:buNone/>
              <a:defRPr sz="645">
                <a:solidFill>
                  <a:schemeClr val="tx1">
                    <a:tint val="75000"/>
                  </a:schemeClr>
                </a:solidFill>
              </a:defRPr>
            </a:lvl7pPr>
            <a:lvl8pPr marL="1290401" indent="0">
              <a:buNone/>
              <a:defRPr sz="645">
                <a:solidFill>
                  <a:schemeClr val="tx1">
                    <a:tint val="75000"/>
                  </a:schemeClr>
                </a:solidFill>
              </a:defRPr>
            </a:lvl8pPr>
            <a:lvl9pPr marL="1474744" indent="0">
              <a:buNone/>
              <a:defRPr sz="64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427D75-C090-433F-9BF0-0D8533FE40F6}" type="datetimeFigureOut">
              <a:rPr lang="zh-CN" altLang="en-US" smtClean="0"/>
              <a:t>2020/10/9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49EC57-5C53-4A91-9A9C-ACCE5F0D53B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446364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46985" y="736166"/>
            <a:ext cx="3999548" cy="1754637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64167" y="736166"/>
            <a:ext cx="3999548" cy="1754637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427D75-C090-433F-9BF0-0D8533FE40F6}" type="datetimeFigureOut">
              <a:rPr lang="zh-CN" altLang="en-US" smtClean="0"/>
              <a:t>2020/10/9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49EC57-5C53-4A91-9A9C-ACCE5F0D53B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593902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8211" y="147233"/>
            <a:ext cx="8116729" cy="534521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48212" y="677913"/>
            <a:ext cx="3981167" cy="332235"/>
          </a:xfrm>
        </p:spPr>
        <p:txBody>
          <a:bodyPr anchor="b"/>
          <a:lstStyle>
            <a:lvl1pPr marL="0" indent="0">
              <a:buNone/>
              <a:defRPr sz="968" b="1"/>
            </a:lvl1pPr>
            <a:lvl2pPr marL="184343" indent="0">
              <a:buNone/>
              <a:defRPr sz="806" b="1"/>
            </a:lvl2pPr>
            <a:lvl3pPr marL="368686" indent="0">
              <a:buNone/>
              <a:defRPr sz="726" b="1"/>
            </a:lvl3pPr>
            <a:lvl4pPr marL="553029" indent="0">
              <a:buNone/>
              <a:defRPr sz="645" b="1"/>
            </a:lvl4pPr>
            <a:lvl5pPr marL="737372" indent="0">
              <a:buNone/>
              <a:defRPr sz="645" b="1"/>
            </a:lvl5pPr>
            <a:lvl6pPr marL="921715" indent="0">
              <a:buNone/>
              <a:defRPr sz="645" b="1"/>
            </a:lvl6pPr>
            <a:lvl7pPr marL="1106058" indent="0">
              <a:buNone/>
              <a:defRPr sz="645" b="1"/>
            </a:lvl7pPr>
            <a:lvl8pPr marL="1290401" indent="0">
              <a:buNone/>
              <a:defRPr sz="645" b="1"/>
            </a:lvl8pPr>
            <a:lvl9pPr marL="1474744" indent="0">
              <a:buNone/>
              <a:defRPr sz="645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8212" y="1010148"/>
            <a:ext cx="3981167" cy="1485776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64167" y="677913"/>
            <a:ext cx="4000773" cy="332235"/>
          </a:xfrm>
        </p:spPr>
        <p:txBody>
          <a:bodyPr anchor="b"/>
          <a:lstStyle>
            <a:lvl1pPr marL="0" indent="0">
              <a:buNone/>
              <a:defRPr sz="968" b="1"/>
            </a:lvl1pPr>
            <a:lvl2pPr marL="184343" indent="0">
              <a:buNone/>
              <a:defRPr sz="806" b="1"/>
            </a:lvl2pPr>
            <a:lvl3pPr marL="368686" indent="0">
              <a:buNone/>
              <a:defRPr sz="726" b="1"/>
            </a:lvl3pPr>
            <a:lvl4pPr marL="553029" indent="0">
              <a:buNone/>
              <a:defRPr sz="645" b="1"/>
            </a:lvl4pPr>
            <a:lvl5pPr marL="737372" indent="0">
              <a:buNone/>
              <a:defRPr sz="645" b="1"/>
            </a:lvl5pPr>
            <a:lvl6pPr marL="921715" indent="0">
              <a:buNone/>
              <a:defRPr sz="645" b="1"/>
            </a:lvl6pPr>
            <a:lvl7pPr marL="1106058" indent="0">
              <a:buNone/>
              <a:defRPr sz="645" b="1"/>
            </a:lvl7pPr>
            <a:lvl8pPr marL="1290401" indent="0">
              <a:buNone/>
              <a:defRPr sz="645" b="1"/>
            </a:lvl8pPr>
            <a:lvl9pPr marL="1474744" indent="0">
              <a:buNone/>
              <a:defRPr sz="645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64167" y="1010148"/>
            <a:ext cx="4000773" cy="1485776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427D75-C090-433F-9BF0-0D8533FE40F6}" type="datetimeFigureOut">
              <a:rPr lang="zh-CN" altLang="en-US" smtClean="0"/>
              <a:t>2020/10/9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49EC57-5C53-4A91-9A9C-ACCE5F0D53B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91760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427D75-C090-433F-9BF0-0D8533FE40F6}" type="datetimeFigureOut">
              <a:rPr lang="zh-CN" altLang="en-US" smtClean="0"/>
              <a:t>2020/10/9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49EC57-5C53-4A91-9A9C-ACCE5F0D53B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548179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427D75-C090-433F-9BF0-0D8533FE40F6}" type="datetimeFigureOut">
              <a:rPr lang="zh-CN" altLang="en-US" smtClean="0"/>
              <a:t>2020/10/9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49EC57-5C53-4A91-9A9C-ACCE5F0D53B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53793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8212" y="184362"/>
            <a:ext cx="3035195" cy="645266"/>
          </a:xfrm>
        </p:spPr>
        <p:txBody>
          <a:bodyPr anchor="b"/>
          <a:lstStyle>
            <a:lvl1pPr>
              <a:defRPr sz="129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00773" y="398170"/>
            <a:ext cx="4764167" cy="1965244"/>
          </a:xfrm>
        </p:spPr>
        <p:txBody>
          <a:bodyPr/>
          <a:lstStyle>
            <a:lvl1pPr>
              <a:defRPr sz="1290"/>
            </a:lvl1pPr>
            <a:lvl2pPr>
              <a:defRPr sz="1129"/>
            </a:lvl2pPr>
            <a:lvl3pPr>
              <a:defRPr sz="968"/>
            </a:lvl3pPr>
            <a:lvl4pPr>
              <a:defRPr sz="806"/>
            </a:lvl4pPr>
            <a:lvl5pPr>
              <a:defRPr sz="806"/>
            </a:lvl5pPr>
            <a:lvl6pPr>
              <a:defRPr sz="806"/>
            </a:lvl6pPr>
            <a:lvl7pPr>
              <a:defRPr sz="806"/>
            </a:lvl7pPr>
            <a:lvl8pPr>
              <a:defRPr sz="806"/>
            </a:lvl8pPr>
            <a:lvl9pPr>
              <a:defRPr sz="806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8212" y="829627"/>
            <a:ext cx="3035195" cy="1536988"/>
          </a:xfrm>
        </p:spPr>
        <p:txBody>
          <a:bodyPr/>
          <a:lstStyle>
            <a:lvl1pPr marL="0" indent="0">
              <a:buNone/>
              <a:defRPr sz="645"/>
            </a:lvl1pPr>
            <a:lvl2pPr marL="184343" indent="0">
              <a:buNone/>
              <a:defRPr sz="564"/>
            </a:lvl2pPr>
            <a:lvl3pPr marL="368686" indent="0">
              <a:buNone/>
              <a:defRPr sz="484"/>
            </a:lvl3pPr>
            <a:lvl4pPr marL="553029" indent="0">
              <a:buNone/>
              <a:defRPr sz="403"/>
            </a:lvl4pPr>
            <a:lvl5pPr marL="737372" indent="0">
              <a:buNone/>
              <a:defRPr sz="403"/>
            </a:lvl5pPr>
            <a:lvl6pPr marL="921715" indent="0">
              <a:buNone/>
              <a:defRPr sz="403"/>
            </a:lvl6pPr>
            <a:lvl7pPr marL="1106058" indent="0">
              <a:buNone/>
              <a:defRPr sz="403"/>
            </a:lvl7pPr>
            <a:lvl8pPr marL="1290401" indent="0">
              <a:buNone/>
              <a:defRPr sz="403"/>
            </a:lvl8pPr>
            <a:lvl9pPr marL="1474744" indent="0">
              <a:buNone/>
              <a:defRPr sz="403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427D75-C090-433F-9BF0-0D8533FE40F6}" type="datetimeFigureOut">
              <a:rPr lang="zh-CN" altLang="en-US" smtClean="0"/>
              <a:t>2020/10/9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49EC57-5C53-4A91-9A9C-ACCE5F0D53B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856743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8212" y="184362"/>
            <a:ext cx="3035195" cy="645266"/>
          </a:xfrm>
        </p:spPr>
        <p:txBody>
          <a:bodyPr anchor="b"/>
          <a:lstStyle>
            <a:lvl1pPr>
              <a:defRPr sz="129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000773" y="398170"/>
            <a:ext cx="4764167" cy="1965244"/>
          </a:xfrm>
        </p:spPr>
        <p:txBody>
          <a:bodyPr anchor="t"/>
          <a:lstStyle>
            <a:lvl1pPr marL="0" indent="0">
              <a:buNone/>
              <a:defRPr sz="1290"/>
            </a:lvl1pPr>
            <a:lvl2pPr marL="184343" indent="0">
              <a:buNone/>
              <a:defRPr sz="1129"/>
            </a:lvl2pPr>
            <a:lvl3pPr marL="368686" indent="0">
              <a:buNone/>
              <a:defRPr sz="968"/>
            </a:lvl3pPr>
            <a:lvl4pPr marL="553029" indent="0">
              <a:buNone/>
              <a:defRPr sz="806"/>
            </a:lvl4pPr>
            <a:lvl5pPr marL="737372" indent="0">
              <a:buNone/>
              <a:defRPr sz="806"/>
            </a:lvl5pPr>
            <a:lvl6pPr marL="921715" indent="0">
              <a:buNone/>
              <a:defRPr sz="806"/>
            </a:lvl6pPr>
            <a:lvl7pPr marL="1106058" indent="0">
              <a:buNone/>
              <a:defRPr sz="806"/>
            </a:lvl7pPr>
            <a:lvl8pPr marL="1290401" indent="0">
              <a:buNone/>
              <a:defRPr sz="806"/>
            </a:lvl8pPr>
            <a:lvl9pPr marL="1474744" indent="0">
              <a:buNone/>
              <a:defRPr sz="806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8212" y="829627"/>
            <a:ext cx="3035195" cy="1536988"/>
          </a:xfrm>
        </p:spPr>
        <p:txBody>
          <a:bodyPr/>
          <a:lstStyle>
            <a:lvl1pPr marL="0" indent="0">
              <a:buNone/>
              <a:defRPr sz="645"/>
            </a:lvl1pPr>
            <a:lvl2pPr marL="184343" indent="0">
              <a:buNone/>
              <a:defRPr sz="564"/>
            </a:lvl2pPr>
            <a:lvl3pPr marL="368686" indent="0">
              <a:buNone/>
              <a:defRPr sz="484"/>
            </a:lvl3pPr>
            <a:lvl4pPr marL="553029" indent="0">
              <a:buNone/>
              <a:defRPr sz="403"/>
            </a:lvl4pPr>
            <a:lvl5pPr marL="737372" indent="0">
              <a:buNone/>
              <a:defRPr sz="403"/>
            </a:lvl5pPr>
            <a:lvl6pPr marL="921715" indent="0">
              <a:buNone/>
              <a:defRPr sz="403"/>
            </a:lvl6pPr>
            <a:lvl7pPr marL="1106058" indent="0">
              <a:buNone/>
              <a:defRPr sz="403"/>
            </a:lvl7pPr>
            <a:lvl8pPr marL="1290401" indent="0">
              <a:buNone/>
              <a:defRPr sz="403"/>
            </a:lvl8pPr>
            <a:lvl9pPr marL="1474744" indent="0">
              <a:buNone/>
              <a:defRPr sz="403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427D75-C090-433F-9BF0-0D8533FE40F6}" type="datetimeFigureOut">
              <a:rPr lang="zh-CN" altLang="en-US" smtClean="0"/>
              <a:t>2020/10/9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49EC57-5C53-4A91-9A9C-ACCE5F0D53B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394851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986" y="147233"/>
            <a:ext cx="8116729" cy="53452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46986" y="736166"/>
            <a:ext cx="8116729" cy="17546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6985" y="2563140"/>
            <a:ext cx="2117408" cy="1472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48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427D75-C090-433F-9BF0-0D8533FE40F6}" type="datetimeFigureOut">
              <a:rPr lang="zh-CN" altLang="en-US" smtClean="0"/>
              <a:t>2020/10/9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17295" y="2563140"/>
            <a:ext cx="3176111" cy="1472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48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46307" y="2563140"/>
            <a:ext cx="2117408" cy="1472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48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49EC57-5C53-4A91-9A9C-ACCE5F0D53B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355434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368686" rtl="0" eaLnBrk="1" latinLnBrk="0" hangingPunct="1">
        <a:lnSpc>
          <a:spcPct val="90000"/>
        </a:lnSpc>
        <a:spcBef>
          <a:spcPct val="0"/>
        </a:spcBef>
        <a:buNone/>
        <a:defRPr sz="1774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92172" indent="-92172" algn="l" defTabSz="368686" rtl="0" eaLnBrk="1" latinLnBrk="0" hangingPunct="1">
        <a:lnSpc>
          <a:spcPct val="90000"/>
        </a:lnSpc>
        <a:spcBef>
          <a:spcPts val="403"/>
        </a:spcBef>
        <a:buFont typeface="Arial" panose="020B0604020202020204" pitchFamily="34" charset="0"/>
        <a:buChar char="•"/>
        <a:defRPr sz="1129" kern="1200">
          <a:solidFill>
            <a:schemeClr val="tx1"/>
          </a:solidFill>
          <a:latin typeface="+mn-lt"/>
          <a:ea typeface="+mn-ea"/>
          <a:cs typeface="+mn-cs"/>
        </a:defRPr>
      </a:lvl1pPr>
      <a:lvl2pPr marL="276515" indent="-92172" algn="l" defTabSz="368686" rtl="0" eaLnBrk="1" latinLnBrk="0" hangingPunct="1">
        <a:lnSpc>
          <a:spcPct val="90000"/>
        </a:lnSpc>
        <a:spcBef>
          <a:spcPts val="202"/>
        </a:spcBef>
        <a:buFont typeface="Arial" panose="020B0604020202020204" pitchFamily="34" charset="0"/>
        <a:buChar char="•"/>
        <a:defRPr sz="968" kern="1200">
          <a:solidFill>
            <a:schemeClr val="tx1"/>
          </a:solidFill>
          <a:latin typeface="+mn-lt"/>
          <a:ea typeface="+mn-ea"/>
          <a:cs typeface="+mn-cs"/>
        </a:defRPr>
      </a:lvl2pPr>
      <a:lvl3pPr marL="460858" indent="-92172" algn="l" defTabSz="368686" rtl="0" eaLnBrk="1" latinLnBrk="0" hangingPunct="1">
        <a:lnSpc>
          <a:spcPct val="90000"/>
        </a:lnSpc>
        <a:spcBef>
          <a:spcPts val="202"/>
        </a:spcBef>
        <a:buFont typeface="Arial" panose="020B0604020202020204" pitchFamily="34" charset="0"/>
        <a:buChar char="•"/>
        <a:defRPr sz="806" kern="1200">
          <a:solidFill>
            <a:schemeClr val="tx1"/>
          </a:solidFill>
          <a:latin typeface="+mn-lt"/>
          <a:ea typeface="+mn-ea"/>
          <a:cs typeface="+mn-cs"/>
        </a:defRPr>
      </a:lvl3pPr>
      <a:lvl4pPr marL="645201" indent="-92172" algn="l" defTabSz="368686" rtl="0" eaLnBrk="1" latinLnBrk="0" hangingPunct="1">
        <a:lnSpc>
          <a:spcPct val="90000"/>
        </a:lnSpc>
        <a:spcBef>
          <a:spcPts val="202"/>
        </a:spcBef>
        <a:buFont typeface="Arial" panose="020B0604020202020204" pitchFamily="34" charset="0"/>
        <a:buChar char="•"/>
        <a:defRPr sz="726" kern="1200">
          <a:solidFill>
            <a:schemeClr val="tx1"/>
          </a:solidFill>
          <a:latin typeface="+mn-lt"/>
          <a:ea typeface="+mn-ea"/>
          <a:cs typeface="+mn-cs"/>
        </a:defRPr>
      </a:lvl4pPr>
      <a:lvl5pPr marL="829544" indent="-92172" algn="l" defTabSz="368686" rtl="0" eaLnBrk="1" latinLnBrk="0" hangingPunct="1">
        <a:lnSpc>
          <a:spcPct val="90000"/>
        </a:lnSpc>
        <a:spcBef>
          <a:spcPts val="202"/>
        </a:spcBef>
        <a:buFont typeface="Arial" panose="020B0604020202020204" pitchFamily="34" charset="0"/>
        <a:buChar char="•"/>
        <a:defRPr sz="726" kern="1200">
          <a:solidFill>
            <a:schemeClr val="tx1"/>
          </a:solidFill>
          <a:latin typeface="+mn-lt"/>
          <a:ea typeface="+mn-ea"/>
          <a:cs typeface="+mn-cs"/>
        </a:defRPr>
      </a:lvl5pPr>
      <a:lvl6pPr marL="1013887" indent="-92172" algn="l" defTabSz="368686" rtl="0" eaLnBrk="1" latinLnBrk="0" hangingPunct="1">
        <a:lnSpc>
          <a:spcPct val="90000"/>
        </a:lnSpc>
        <a:spcBef>
          <a:spcPts val="202"/>
        </a:spcBef>
        <a:buFont typeface="Arial" panose="020B0604020202020204" pitchFamily="34" charset="0"/>
        <a:buChar char="•"/>
        <a:defRPr sz="726" kern="1200">
          <a:solidFill>
            <a:schemeClr val="tx1"/>
          </a:solidFill>
          <a:latin typeface="+mn-lt"/>
          <a:ea typeface="+mn-ea"/>
          <a:cs typeface="+mn-cs"/>
        </a:defRPr>
      </a:lvl6pPr>
      <a:lvl7pPr marL="1198230" indent="-92172" algn="l" defTabSz="368686" rtl="0" eaLnBrk="1" latinLnBrk="0" hangingPunct="1">
        <a:lnSpc>
          <a:spcPct val="90000"/>
        </a:lnSpc>
        <a:spcBef>
          <a:spcPts val="202"/>
        </a:spcBef>
        <a:buFont typeface="Arial" panose="020B0604020202020204" pitchFamily="34" charset="0"/>
        <a:buChar char="•"/>
        <a:defRPr sz="726" kern="1200">
          <a:solidFill>
            <a:schemeClr val="tx1"/>
          </a:solidFill>
          <a:latin typeface="+mn-lt"/>
          <a:ea typeface="+mn-ea"/>
          <a:cs typeface="+mn-cs"/>
        </a:defRPr>
      </a:lvl7pPr>
      <a:lvl8pPr marL="1382573" indent="-92172" algn="l" defTabSz="368686" rtl="0" eaLnBrk="1" latinLnBrk="0" hangingPunct="1">
        <a:lnSpc>
          <a:spcPct val="90000"/>
        </a:lnSpc>
        <a:spcBef>
          <a:spcPts val="202"/>
        </a:spcBef>
        <a:buFont typeface="Arial" panose="020B0604020202020204" pitchFamily="34" charset="0"/>
        <a:buChar char="•"/>
        <a:defRPr sz="726" kern="1200">
          <a:solidFill>
            <a:schemeClr val="tx1"/>
          </a:solidFill>
          <a:latin typeface="+mn-lt"/>
          <a:ea typeface="+mn-ea"/>
          <a:cs typeface="+mn-cs"/>
        </a:defRPr>
      </a:lvl8pPr>
      <a:lvl9pPr marL="1566916" indent="-92172" algn="l" defTabSz="368686" rtl="0" eaLnBrk="1" latinLnBrk="0" hangingPunct="1">
        <a:lnSpc>
          <a:spcPct val="90000"/>
        </a:lnSpc>
        <a:spcBef>
          <a:spcPts val="202"/>
        </a:spcBef>
        <a:buFont typeface="Arial" panose="020B0604020202020204" pitchFamily="34" charset="0"/>
        <a:buChar char="•"/>
        <a:defRPr sz="72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68686" rtl="0" eaLnBrk="1" latinLnBrk="0" hangingPunct="1">
        <a:defRPr sz="726" kern="1200">
          <a:solidFill>
            <a:schemeClr val="tx1"/>
          </a:solidFill>
          <a:latin typeface="+mn-lt"/>
          <a:ea typeface="+mn-ea"/>
          <a:cs typeface="+mn-cs"/>
        </a:defRPr>
      </a:lvl1pPr>
      <a:lvl2pPr marL="184343" algn="l" defTabSz="368686" rtl="0" eaLnBrk="1" latinLnBrk="0" hangingPunct="1">
        <a:defRPr sz="726" kern="1200">
          <a:solidFill>
            <a:schemeClr val="tx1"/>
          </a:solidFill>
          <a:latin typeface="+mn-lt"/>
          <a:ea typeface="+mn-ea"/>
          <a:cs typeface="+mn-cs"/>
        </a:defRPr>
      </a:lvl2pPr>
      <a:lvl3pPr marL="368686" algn="l" defTabSz="368686" rtl="0" eaLnBrk="1" latinLnBrk="0" hangingPunct="1">
        <a:defRPr sz="726" kern="1200">
          <a:solidFill>
            <a:schemeClr val="tx1"/>
          </a:solidFill>
          <a:latin typeface="+mn-lt"/>
          <a:ea typeface="+mn-ea"/>
          <a:cs typeface="+mn-cs"/>
        </a:defRPr>
      </a:lvl3pPr>
      <a:lvl4pPr marL="553029" algn="l" defTabSz="368686" rtl="0" eaLnBrk="1" latinLnBrk="0" hangingPunct="1">
        <a:defRPr sz="726" kern="1200">
          <a:solidFill>
            <a:schemeClr val="tx1"/>
          </a:solidFill>
          <a:latin typeface="+mn-lt"/>
          <a:ea typeface="+mn-ea"/>
          <a:cs typeface="+mn-cs"/>
        </a:defRPr>
      </a:lvl4pPr>
      <a:lvl5pPr marL="737372" algn="l" defTabSz="368686" rtl="0" eaLnBrk="1" latinLnBrk="0" hangingPunct="1">
        <a:defRPr sz="726" kern="1200">
          <a:solidFill>
            <a:schemeClr val="tx1"/>
          </a:solidFill>
          <a:latin typeface="+mn-lt"/>
          <a:ea typeface="+mn-ea"/>
          <a:cs typeface="+mn-cs"/>
        </a:defRPr>
      </a:lvl5pPr>
      <a:lvl6pPr marL="921715" algn="l" defTabSz="368686" rtl="0" eaLnBrk="1" latinLnBrk="0" hangingPunct="1">
        <a:defRPr sz="726" kern="1200">
          <a:solidFill>
            <a:schemeClr val="tx1"/>
          </a:solidFill>
          <a:latin typeface="+mn-lt"/>
          <a:ea typeface="+mn-ea"/>
          <a:cs typeface="+mn-cs"/>
        </a:defRPr>
      </a:lvl6pPr>
      <a:lvl7pPr marL="1106058" algn="l" defTabSz="368686" rtl="0" eaLnBrk="1" latinLnBrk="0" hangingPunct="1">
        <a:defRPr sz="726" kern="1200">
          <a:solidFill>
            <a:schemeClr val="tx1"/>
          </a:solidFill>
          <a:latin typeface="+mn-lt"/>
          <a:ea typeface="+mn-ea"/>
          <a:cs typeface="+mn-cs"/>
        </a:defRPr>
      </a:lvl7pPr>
      <a:lvl8pPr marL="1290401" algn="l" defTabSz="368686" rtl="0" eaLnBrk="1" latinLnBrk="0" hangingPunct="1">
        <a:defRPr sz="726" kern="1200">
          <a:solidFill>
            <a:schemeClr val="tx1"/>
          </a:solidFill>
          <a:latin typeface="+mn-lt"/>
          <a:ea typeface="+mn-ea"/>
          <a:cs typeface="+mn-cs"/>
        </a:defRPr>
      </a:lvl8pPr>
      <a:lvl9pPr marL="1474744" algn="l" defTabSz="368686" rtl="0" eaLnBrk="1" latinLnBrk="0" hangingPunct="1">
        <a:defRPr sz="72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>
            <a:extLst>
              <a:ext uri="{FF2B5EF4-FFF2-40B4-BE49-F238E27FC236}">
                <a16:creationId xmlns:a16="http://schemas.microsoft.com/office/drawing/2014/main" id="{98C76D5F-1BB1-4A41-9574-784F73C34F2D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066" y="465230"/>
            <a:ext cx="1792682" cy="1774804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2495613" y="967213"/>
            <a:ext cx="695575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800" dirty="0" smtClean="0">
                <a:solidFill>
                  <a:schemeClr val="bg1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祝各位老师教师节快乐！</a:t>
            </a:r>
            <a:endParaRPr lang="zh-CN" altLang="en-US" sz="4800" dirty="0">
              <a:solidFill>
                <a:schemeClr val="bg1"/>
              </a:solidFill>
              <a:latin typeface="华文行楷" panose="02010800040101010101" pitchFamily="2" charset="-122"/>
              <a:ea typeface="华文行楷" panose="02010800040101010101" pitchFamily="2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68"/>
            <a:ext cx="9410700" cy="2764888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5483" y="327172"/>
            <a:ext cx="2859732" cy="373258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623105" y="1127521"/>
            <a:ext cx="816448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 b="1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热烈欢迎盈康生命科技专家</a:t>
            </a:r>
            <a:r>
              <a:rPr lang="zh-CN" altLang="en-US" sz="4400" b="1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莅临</a:t>
            </a:r>
            <a:endParaRPr lang="zh-CN" altLang="en-US" sz="4400" b="1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43279723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 主题​​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​​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29</TotalTime>
  <Words>14</Words>
  <Application>Microsoft Office PowerPoint</Application>
  <PresentationFormat>自定义</PresentationFormat>
  <Paragraphs>2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9" baseType="lpstr">
      <vt:lpstr>等线</vt:lpstr>
      <vt:lpstr>等线 Light</vt:lpstr>
      <vt:lpstr>黑体</vt:lpstr>
      <vt:lpstr>华文行楷</vt:lpstr>
      <vt:lpstr>Arial</vt:lpstr>
      <vt:lpstr>Calibri</vt:lpstr>
      <vt:lpstr>Calibri Light</vt:lpstr>
      <vt:lpstr>Office 主题​​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think</dc:creator>
  <cp:lastModifiedBy>Fang Zhong</cp:lastModifiedBy>
  <cp:revision>5</cp:revision>
  <dcterms:created xsi:type="dcterms:W3CDTF">2020-08-25T12:30:49Z</dcterms:created>
  <dcterms:modified xsi:type="dcterms:W3CDTF">2020-10-09T06:15:00Z</dcterms:modified>
</cp:coreProperties>
</file>