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487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21B4CD-87A0-498A-91A5-EA5048A7E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C0F6685-F52A-4603-AD73-B63EC33A7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43C3F1-8D10-41F6-B4BA-A35DF6153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F4F409-1EED-4A4E-AE60-821217AE9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8D9EA3E-CACC-4CD6-86F0-0DED58C58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470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736602-C758-4401-96C7-AE0D71DA2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13D0CD0-7A52-4085-AF9D-F3B83FF2F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A55EDB-3356-4AE4-BFE9-2421D589D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79DBD3-4CDE-446A-B5BA-1C7B2D49B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E00156-B6B2-4C38-B279-8C586A385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48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F111C34-174C-408E-B154-5A674FABF6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E7360B4-772B-423C-AAF9-D8921B043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83D8DA-7C97-4B0D-BF67-962923841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2EF886-8403-4CA6-8884-507372457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7585AC-96EE-4ADC-A5C1-FE6F9BDA6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57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7E85BC-FF6F-4A47-91EC-8B0A8E351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FDDB3D-D145-435C-9300-024001EEF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726BF9-4425-462E-9927-2E807D00F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629759C-A8D5-4612-8E38-8934017D2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88E301-CE3B-4378-8195-16EA8E7AC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86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C2E529-67E7-4FB0-ACF4-929BA3A3F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3A2B804-1B17-4BDD-BE44-487E9B4E9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9F7EC48-341B-4DF8-B020-99EC7CFB5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2C0A32-B2AE-42F3-BE83-5A215C5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143EAE-587B-4C14-8AAC-1F964520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98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F1D4AD-3DAA-40F9-BBFB-D8AD5924A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7C78E9-3EFB-43B0-93D8-533C71E402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CE84695-728F-4530-8BB4-8604289E3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AE650F-7894-45D0-AEB3-141E9293B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B7E6392-AA30-4820-A3DA-5D4467EBA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164305-E737-4AFE-89ED-B15B6ABA0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96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F0B63A-C9D5-4DF3-B0E2-DEDB80CA7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540D164-8462-4EF2-9B1F-E337F8A7E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7D31561-9171-4ABE-AD07-16A6027F8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F5D984B-406B-4B36-AE34-8F66686090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85FD2AD-0A6E-4660-820F-AA75698F0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94DABDA-5580-4F64-A193-F085A47D9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7123662-9193-4F0D-8A68-01F3156E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B27ACF9-789A-492D-89A5-23E2F9766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878D82-FB68-48D7-8F05-6FCBA1069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61B7028-8133-4D16-9DF5-3367DB2F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60EF494-E1E7-49F8-86B8-BA9B3C5CE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420D812-77C1-46C4-882F-0A448C2E9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72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7F73069-A4AD-429F-8EA6-283B4EFA1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BC53467-BE31-4CB1-95CD-E8E315E15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D935269-3079-4996-80A6-56A1AAF9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71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C54900-D2D2-4761-8568-B0ECF4F5A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56851A-ABEC-4659-9D7F-AC637ECC3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28564DC-8CA2-4522-9F1E-F1400AE21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B90081-2079-471B-A515-957FB40A0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CCFB121-8848-490B-BE25-22DC538DC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1E90A6-716F-4F1B-8A20-20F05B15F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16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679CB8-BCEC-434E-A12B-948674495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6D38794-21FA-4505-B19E-36CB974F8A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388D33A-A1BF-455F-A7C3-4A3D2F09E3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C75901B-9EA8-4336-848E-C5DD4DA24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3AAF82-4F16-4070-83EF-E13A81F5E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A6EE0B-D1F7-4E98-A4FB-E27189A59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35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0358291-E82D-4FFA-A258-DABA377D4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A8CED07-B606-4C4B-BBB5-5B7242B4E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0C158-DEEE-4B08-A5DF-A2C3D7ACD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7E899-8328-43DE-8DD6-D8BDB59F1514}" type="datetimeFigureOut">
              <a:rPr lang="zh-CN" altLang="en-US" smtClean="0"/>
              <a:t>2021/10/27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CAD089-F352-45D9-BB33-EAD7BE78B9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644BEB-F3E7-43B0-B0DE-1D7075F4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69C17-3F07-472E-A45C-1D49BE0D9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55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ADD5DA-2A26-4768-845A-A80DA4D13E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9D4EBFF-EEBF-4964-8FB5-3F79B90FAA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1CFC5B9-4BE0-4074-8476-A20A4E7530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" y="0"/>
            <a:ext cx="11936729" cy="6858000"/>
          </a:xfrm>
          <a:prstGeom prst="rect">
            <a:avLst/>
          </a:prstGeom>
        </p:spPr>
      </p:pic>
      <p:pic>
        <p:nvPicPr>
          <p:cNvPr id="7" name="图形 6" descr="水">
            <a:extLst>
              <a:ext uri="{FF2B5EF4-FFF2-40B4-BE49-F238E27FC236}">
                <a16:creationId xmlns:a16="http://schemas.microsoft.com/office/drawing/2014/main" id="{AB78305D-96AC-4536-AE65-76B7F59FDF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7691346" y="1391589"/>
            <a:ext cx="417221" cy="41722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88999A3-F5B1-4E8C-9C3C-A9667434E07A}"/>
              </a:ext>
            </a:extLst>
          </p:cNvPr>
          <p:cNvSpPr txBox="1"/>
          <p:nvPr/>
        </p:nvSpPr>
        <p:spPr>
          <a:xfrm>
            <a:off x="7683727" y="1702989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</a:rPr>
              <a:t>B425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sp>
        <p:nvSpPr>
          <p:cNvPr id="14" name="箭头: 圆角右 13">
            <a:extLst>
              <a:ext uri="{FF2B5EF4-FFF2-40B4-BE49-F238E27FC236}">
                <a16:creationId xmlns:a16="http://schemas.microsoft.com/office/drawing/2014/main" id="{6C9DEB70-B6AE-4C8C-ADAB-9DB8EC019D79}"/>
              </a:ext>
            </a:extLst>
          </p:cNvPr>
          <p:cNvSpPr/>
          <p:nvPr/>
        </p:nvSpPr>
        <p:spPr>
          <a:xfrm flipH="1" flipV="1">
            <a:off x="6995021" y="1963023"/>
            <a:ext cx="911601" cy="181757"/>
          </a:xfrm>
          <a:prstGeom prst="bentArrow">
            <a:avLst>
              <a:gd name="adj1" fmla="val 26388"/>
              <a:gd name="adj2" fmla="val 25000"/>
              <a:gd name="adj3" fmla="val 50000"/>
              <a:gd name="adj4" fmla="val 4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箭头: 圆角右 14">
            <a:extLst>
              <a:ext uri="{FF2B5EF4-FFF2-40B4-BE49-F238E27FC236}">
                <a16:creationId xmlns:a16="http://schemas.microsoft.com/office/drawing/2014/main" id="{BD2427FE-1AAC-4765-A167-5D96AE4033A0}"/>
              </a:ext>
            </a:extLst>
          </p:cNvPr>
          <p:cNvSpPr/>
          <p:nvPr/>
        </p:nvSpPr>
        <p:spPr>
          <a:xfrm>
            <a:off x="8045844" y="1204368"/>
            <a:ext cx="1681183" cy="295232"/>
          </a:xfrm>
          <a:prstGeom prst="bentArrow">
            <a:avLst>
              <a:gd name="adj1" fmla="val 26388"/>
              <a:gd name="adj2" fmla="val 25000"/>
              <a:gd name="adj3" fmla="val 50000"/>
              <a:gd name="adj4" fmla="val 4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圆角右 15">
            <a:extLst>
              <a:ext uri="{FF2B5EF4-FFF2-40B4-BE49-F238E27FC236}">
                <a16:creationId xmlns:a16="http://schemas.microsoft.com/office/drawing/2014/main" id="{E6068EBF-CC93-4331-AD7A-8E6BEDA4DB1B}"/>
              </a:ext>
            </a:extLst>
          </p:cNvPr>
          <p:cNvSpPr/>
          <p:nvPr/>
        </p:nvSpPr>
        <p:spPr>
          <a:xfrm flipH="1">
            <a:off x="6830059" y="1204368"/>
            <a:ext cx="1307360" cy="295232"/>
          </a:xfrm>
          <a:prstGeom prst="bentArrow">
            <a:avLst>
              <a:gd name="adj1" fmla="val 26388"/>
              <a:gd name="adj2" fmla="val 25000"/>
              <a:gd name="adj3" fmla="val 50000"/>
              <a:gd name="adj4" fmla="val 43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49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Tao ZHANG</dc:creator>
  <cp:lastModifiedBy>Tao ZHANG</cp:lastModifiedBy>
  <cp:revision>3</cp:revision>
  <cp:lastPrinted>2021-10-27T06:46:48Z</cp:lastPrinted>
  <dcterms:created xsi:type="dcterms:W3CDTF">2021-10-27T06:35:53Z</dcterms:created>
  <dcterms:modified xsi:type="dcterms:W3CDTF">2021-10-27T06:50:50Z</dcterms:modified>
</cp:coreProperties>
</file>