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21599525" cy="306006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638">
          <p15:clr>
            <a:srgbClr val="A4A3A4"/>
          </p15:clr>
        </p15:guide>
        <p15:guide id="2" pos="680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6A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28" d="100"/>
          <a:sy n="28" d="100"/>
        </p:scale>
        <p:origin x="2934" y="18"/>
      </p:cViewPr>
      <p:guideLst>
        <p:guide orient="horz" pos="9638"/>
        <p:guide pos="68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619965" y="5008025"/>
            <a:ext cx="18359596" cy="10653560"/>
          </a:xfrm>
        </p:spPr>
        <p:txBody>
          <a:bodyPr anchor="b"/>
          <a:lstStyle>
            <a:lvl1pPr algn="ctr">
              <a:defRPr sz="14173"/>
            </a:lvl1pPr>
          </a:lstStyle>
          <a:p>
            <a:r>
              <a:rPr lang="zh-CN" altLang="en-US" dirty="0"/>
              <a:t>单击此处编辑母版标题样式</a:t>
            </a:r>
            <a:endParaRPr lang="en-US" dirty="0"/>
          </a:p>
        </p:txBody>
      </p:sp>
      <p:sp>
        <p:nvSpPr>
          <p:cNvPr id="3" name="Subtitle 2"/>
          <p:cNvSpPr>
            <a:spLocks noGrp="1"/>
          </p:cNvSpPr>
          <p:nvPr>
            <p:ph type="subTitle" idx="1"/>
          </p:nvPr>
        </p:nvSpPr>
        <p:spPr>
          <a:xfrm>
            <a:off x="2699941" y="16072427"/>
            <a:ext cx="16199644" cy="7388071"/>
          </a:xfrm>
        </p:spPr>
        <p:txBody>
          <a:bodyPr/>
          <a:lstStyle>
            <a:lvl1pPr marL="0" indent="0" algn="ctr">
              <a:buNone/>
              <a:defRPr sz="5669"/>
            </a:lvl1pPr>
            <a:lvl2pPr marL="1079998" indent="0" algn="ctr">
              <a:buNone/>
              <a:defRPr sz="4724"/>
            </a:lvl2pPr>
            <a:lvl3pPr marL="2159996" indent="0" algn="ctr">
              <a:buNone/>
              <a:defRPr sz="4252"/>
            </a:lvl3pPr>
            <a:lvl4pPr marL="3239994" indent="0" algn="ctr">
              <a:buNone/>
              <a:defRPr sz="3780"/>
            </a:lvl4pPr>
            <a:lvl5pPr marL="4319991" indent="0" algn="ctr">
              <a:buNone/>
              <a:defRPr sz="3780"/>
            </a:lvl5pPr>
            <a:lvl6pPr marL="5399989" indent="0" algn="ctr">
              <a:buNone/>
              <a:defRPr sz="3780"/>
            </a:lvl6pPr>
            <a:lvl7pPr marL="6479987" indent="0" algn="ctr">
              <a:buNone/>
              <a:defRPr sz="3780"/>
            </a:lvl7pPr>
            <a:lvl8pPr marL="7559985" indent="0" algn="ctr">
              <a:buNone/>
              <a:defRPr sz="3780"/>
            </a:lvl8pPr>
            <a:lvl9pPr marL="8639983" indent="0" algn="ctr">
              <a:buNone/>
              <a:defRPr sz="378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3586058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1475593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457161" y="1629201"/>
            <a:ext cx="4657398" cy="25932636"/>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84968" y="1629201"/>
            <a:ext cx="13702199" cy="2593263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923182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1484530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73719" y="7628921"/>
            <a:ext cx="18629590" cy="12729018"/>
          </a:xfrm>
        </p:spPr>
        <p:txBody>
          <a:bodyPr anchor="b"/>
          <a:lstStyle>
            <a:lvl1pPr>
              <a:defRPr sz="14173"/>
            </a:lvl1pPr>
          </a:lstStyle>
          <a:p>
            <a:r>
              <a:rPr lang="zh-CN" altLang="en-US"/>
              <a:t>单击此处编辑母版标题样式</a:t>
            </a:r>
            <a:endParaRPr lang="en-US" dirty="0"/>
          </a:p>
        </p:txBody>
      </p:sp>
      <p:sp>
        <p:nvSpPr>
          <p:cNvPr id="3" name="Text Placeholder 2"/>
          <p:cNvSpPr>
            <a:spLocks noGrp="1"/>
          </p:cNvSpPr>
          <p:nvPr>
            <p:ph type="body" idx="1"/>
          </p:nvPr>
        </p:nvSpPr>
        <p:spPr>
          <a:xfrm>
            <a:off x="1473719" y="20478361"/>
            <a:ext cx="18629590" cy="6693890"/>
          </a:xfrm>
        </p:spPr>
        <p:txBody>
          <a:bodyPr/>
          <a:lstStyle>
            <a:lvl1pPr marL="0" indent="0">
              <a:buNone/>
              <a:defRPr sz="5669">
                <a:solidFill>
                  <a:schemeClr val="tx1"/>
                </a:solidFill>
              </a:defRPr>
            </a:lvl1pPr>
            <a:lvl2pPr marL="1079998" indent="0">
              <a:buNone/>
              <a:defRPr sz="4724">
                <a:solidFill>
                  <a:schemeClr val="tx1">
                    <a:tint val="75000"/>
                  </a:schemeClr>
                </a:solidFill>
              </a:defRPr>
            </a:lvl2pPr>
            <a:lvl3pPr marL="2159996" indent="0">
              <a:buNone/>
              <a:defRPr sz="4252">
                <a:solidFill>
                  <a:schemeClr val="tx1">
                    <a:tint val="75000"/>
                  </a:schemeClr>
                </a:solidFill>
              </a:defRPr>
            </a:lvl3pPr>
            <a:lvl4pPr marL="3239994" indent="0">
              <a:buNone/>
              <a:defRPr sz="3780">
                <a:solidFill>
                  <a:schemeClr val="tx1">
                    <a:tint val="75000"/>
                  </a:schemeClr>
                </a:solidFill>
              </a:defRPr>
            </a:lvl4pPr>
            <a:lvl5pPr marL="4319991" indent="0">
              <a:buNone/>
              <a:defRPr sz="3780">
                <a:solidFill>
                  <a:schemeClr val="tx1">
                    <a:tint val="75000"/>
                  </a:schemeClr>
                </a:solidFill>
              </a:defRPr>
            </a:lvl5pPr>
            <a:lvl6pPr marL="5399989" indent="0">
              <a:buNone/>
              <a:defRPr sz="3780">
                <a:solidFill>
                  <a:schemeClr val="tx1">
                    <a:tint val="75000"/>
                  </a:schemeClr>
                </a:solidFill>
              </a:defRPr>
            </a:lvl6pPr>
            <a:lvl7pPr marL="6479987" indent="0">
              <a:buNone/>
              <a:defRPr sz="3780">
                <a:solidFill>
                  <a:schemeClr val="tx1">
                    <a:tint val="75000"/>
                  </a:schemeClr>
                </a:solidFill>
              </a:defRPr>
            </a:lvl7pPr>
            <a:lvl8pPr marL="7559985" indent="0">
              <a:buNone/>
              <a:defRPr sz="3780">
                <a:solidFill>
                  <a:schemeClr val="tx1">
                    <a:tint val="75000"/>
                  </a:schemeClr>
                </a:solidFill>
              </a:defRPr>
            </a:lvl8pPr>
            <a:lvl9pPr marL="8639983" indent="0">
              <a:buNone/>
              <a:defRPr sz="378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1580987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84967" y="8146007"/>
            <a:ext cx="9179798" cy="1941583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0934760" y="8146007"/>
            <a:ext cx="9179798" cy="1941583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2203605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87781" y="1629208"/>
            <a:ext cx="18629590" cy="5914711"/>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87783" y="7501412"/>
            <a:ext cx="9137610" cy="3676326"/>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zh-CN" altLang="en-US"/>
              <a:t>单击此处编辑母版文本样式</a:t>
            </a:r>
          </a:p>
        </p:txBody>
      </p:sp>
      <p:sp>
        <p:nvSpPr>
          <p:cNvPr id="4" name="Content Placeholder 3"/>
          <p:cNvSpPr>
            <a:spLocks noGrp="1"/>
          </p:cNvSpPr>
          <p:nvPr>
            <p:ph sz="half" idx="2"/>
          </p:nvPr>
        </p:nvSpPr>
        <p:spPr>
          <a:xfrm>
            <a:off x="1487783" y="11177737"/>
            <a:ext cx="9137610" cy="1644076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0934761" y="7501412"/>
            <a:ext cx="9182611" cy="3676326"/>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zh-CN" altLang="en-US"/>
              <a:t>单击此处编辑母版文本样式</a:t>
            </a:r>
          </a:p>
        </p:txBody>
      </p:sp>
      <p:sp>
        <p:nvSpPr>
          <p:cNvPr id="6" name="Content Placeholder 5"/>
          <p:cNvSpPr>
            <a:spLocks noGrp="1"/>
          </p:cNvSpPr>
          <p:nvPr>
            <p:ph sz="quarter" idx="4"/>
          </p:nvPr>
        </p:nvSpPr>
        <p:spPr>
          <a:xfrm>
            <a:off x="10934761" y="11177737"/>
            <a:ext cx="9182611" cy="1644076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3591989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225277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3041053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87781" y="2040043"/>
            <a:ext cx="6966409" cy="7140152"/>
          </a:xfrm>
        </p:spPr>
        <p:txBody>
          <a:bodyPr anchor="b"/>
          <a:lstStyle>
            <a:lvl1pPr>
              <a:defRPr sz="7559"/>
            </a:lvl1pPr>
          </a:lstStyle>
          <a:p>
            <a:r>
              <a:rPr lang="zh-CN" altLang="en-US"/>
              <a:t>单击此处编辑母版标题样式</a:t>
            </a:r>
            <a:endParaRPr lang="en-US" dirty="0"/>
          </a:p>
        </p:txBody>
      </p:sp>
      <p:sp>
        <p:nvSpPr>
          <p:cNvPr id="3" name="Content Placeholder 2"/>
          <p:cNvSpPr>
            <a:spLocks noGrp="1"/>
          </p:cNvSpPr>
          <p:nvPr>
            <p:ph idx="1"/>
          </p:nvPr>
        </p:nvSpPr>
        <p:spPr>
          <a:xfrm>
            <a:off x="9182611" y="4405934"/>
            <a:ext cx="10934760" cy="21746295"/>
          </a:xfrm>
        </p:spPr>
        <p:txBody>
          <a:bodyPr/>
          <a:lstStyle>
            <a:lvl1pPr>
              <a:defRPr sz="7559"/>
            </a:lvl1pPr>
            <a:lvl2pPr>
              <a:defRPr sz="6614"/>
            </a:lvl2pPr>
            <a:lvl3pPr>
              <a:defRPr sz="5669"/>
            </a:lvl3pPr>
            <a:lvl4pPr>
              <a:defRPr sz="4724"/>
            </a:lvl4pPr>
            <a:lvl5pPr>
              <a:defRPr sz="4724"/>
            </a:lvl5pPr>
            <a:lvl6pPr>
              <a:defRPr sz="4724"/>
            </a:lvl6pPr>
            <a:lvl7pPr>
              <a:defRPr sz="4724"/>
            </a:lvl7pPr>
            <a:lvl8pPr>
              <a:defRPr sz="4724"/>
            </a:lvl8pPr>
            <a:lvl9pPr>
              <a:defRPr sz="4724"/>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487781" y="9180195"/>
            <a:ext cx="6966409" cy="17007447"/>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2153421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87781" y="2040043"/>
            <a:ext cx="6966409" cy="7140152"/>
          </a:xfrm>
        </p:spPr>
        <p:txBody>
          <a:bodyPr anchor="b"/>
          <a:lstStyle>
            <a:lvl1pPr>
              <a:defRPr sz="7559"/>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182611" y="4405934"/>
            <a:ext cx="10934760" cy="21746295"/>
          </a:xfrm>
        </p:spPr>
        <p:txBody>
          <a:bodyPr anchor="t"/>
          <a:lstStyle>
            <a:lvl1pPr marL="0" indent="0">
              <a:buNone/>
              <a:defRPr sz="7559"/>
            </a:lvl1pPr>
            <a:lvl2pPr marL="1079998" indent="0">
              <a:buNone/>
              <a:defRPr sz="6614"/>
            </a:lvl2pPr>
            <a:lvl3pPr marL="2159996" indent="0">
              <a:buNone/>
              <a:defRPr sz="5669"/>
            </a:lvl3pPr>
            <a:lvl4pPr marL="3239994" indent="0">
              <a:buNone/>
              <a:defRPr sz="4724"/>
            </a:lvl4pPr>
            <a:lvl5pPr marL="4319991" indent="0">
              <a:buNone/>
              <a:defRPr sz="4724"/>
            </a:lvl5pPr>
            <a:lvl6pPr marL="5399989" indent="0">
              <a:buNone/>
              <a:defRPr sz="4724"/>
            </a:lvl6pPr>
            <a:lvl7pPr marL="6479987" indent="0">
              <a:buNone/>
              <a:defRPr sz="4724"/>
            </a:lvl7pPr>
            <a:lvl8pPr marL="7559985" indent="0">
              <a:buNone/>
              <a:defRPr sz="4724"/>
            </a:lvl8pPr>
            <a:lvl9pPr marL="8639983" indent="0">
              <a:buNone/>
              <a:defRPr sz="4724"/>
            </a:lvl9pPr>
          </a:lstStyle>
          <a:p>
            <a:r>
              <a:rPr lang="zh-CN" altLang="en-US"/>
              <a:t>单击图标添加图片</a:t>
            </a:r>
            <a:endParaRPr lang="en-US" dirty="0"/>
          </a:p>
        </p:txBody>
      </p:sp>
      <p:sp>
        <p:nvSpPr>
          <p:cNvPr id="4" name="Text Placeholder 3"/>
          <p:cNvSpPr>
            <a:spLocks noGrp="1"/>
          </p:cNvSpPr>
          <p:nvPr>
            <p:ph type="body" sz="half" idx="2"/>
          </p:nvPr>
        </p:nvSpPr>
        <p:spPr>
          <a:xfrm>
            <a:off x="1487781" y="9180195"/>
            <a:ext cx="6966409" cy="17007447"/>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D68DBB1-E6E5-4673-BAA2-11D345EFC4E0}" type="datetimeFigureOut">
              <a:rPr lang="zh-CN" altLang="en-US" smtClean="0"/>
              <a:t>2023/5/26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3780832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84968" y="1629208"/>
            <a:ext cx="18629590" cy="5914711"/>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84968" y="8146007"/>
            <a:ext cx="18629590" cy="19415831"/>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1484967" y="28362276"/>
            <a:ext cx="4859893" cy="1629201"/>
          </a:xfrm>
          <a:prstGeom prst="rect">
            <a:avLst/>
          </a:prstGeom>
        </p:spPr>
        <p:txBody>
          <a:bodyPr vert="horz" lIns="91440" tIns="45720" rIns="91440" bIns="45720" rtlCol="0" anchor="ctr"/>
          <a:lstStyle>
            <a:lvl1pPr algn="l">
              <a:defRPr sz="2835">
                <a:solidFill>
                  <a:schemeClr val="tx1">
                    <a:tint val="75000"/>
                  </a:schemeClr>
                </a:solidFill>
              </a:defRPr>
            </a:lvl1pPr>
          </a:lstStyle>
          <a:p>
            <a:fld id="{8D68DBB1-E6E5-4673-BAA2-11D345EFC4E0}" type="datetimeFigureOut">
              <a:rPr lang="zh-CN" altLang="en-US" smtClean="0"/>
              <a:t>2023/5/26</a:t>
            </a:fld>
            <a:endParaRPr lang="zh-CN" altLang="en-US"/>
          </a:p>
        </p:txBody>
      </p:sp>
      <p:sp>
        <p:nvSpPr>
          <p:cNvPr id="5" name="Footer Placeholder 4"/>
          <p:cNvSpPr>
            <a:spLocks noGrp="1"/>
          </p:cNvSpPr>
          <p:nvPr>
            <p:ph type="ftr" sz="quarter" idx="3"/>
          </p:nvPr>
        </p:nvSpPr>
        <p:spPr>
          <a:xfrm>
            <a:off x="7154843" y="28362276"/>
            <a:ext cx="7289840" cy="1629201"/>
          </a:xfrm>
          <a:prstGeom prst="rect">
            <a:avLst/>
          </a:prstGeom>
        </p:spPr>
        <p:txBody>
          <a:bodyPr vert="horz" lIns="91440" tIns="45720" rIns="91440" bIns="45720" rtlCol="0" anchor="ctr"/>
          <a:lstStyle>
            <a:lvl1pPr algn="ctr">
              <a:defRPr sz="283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254665" y="28362276"/>
            <a:ext cx="4859893" cy="1629201"/>
          </a:xfrm>
          <a:prstGeom prst="rect">
            <a:avLst/>
          </a:prstGeom>
        </p:spPr>
        <p:txBody>
          <a:bodyPr vert="horz" lIns="91440" tIns="45720" rIns="91440" bIns="45720" rtlCol="0" anchor="ctr"/>
          <a:lstStyle>
            <a:lvl1pPr algn="r">
              <a:defRPr sz="2835">
                <a:solidFill>
                  <a:schemeClr val="tx1">
                    <a:tint val="75000"/>
                  </a:schemeClr>
                </a:solidFill>
              </a:defRPr>
            </a:lvl1pPr>
          </a:lstStyle>
          <a:p>
            <a:fld id="{49453D24-E022-4DEB-BA51-D9DE44C93F32}" type="slidenum">
              <a:rPr lang="zh-CN" altLang="en-US" smtClean="0"/>
              <a:t>‹#›</a:t>
            </a:fld>
            <a:endParaRPr lang="zh-CN" altLang="en-US"/>
          </a:p>
        </p:txBody>
      </p:sp>
    </p:spTree>
    <p:extLst>
      <p:ext uri="{BB962C8B-B14F-4D97-AF65-F5344CB8AC3E}">
        <p14:creationId xmlns:p14="http://schemas.microsoft.com/office/powerpoint/2010/main" val="20153899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59996" rtl="0" eaLnBrk="1" latinLnBrk="0" hangingPunct="1">
        <a:lnSpc>
          <a:spcPct val="90000"/>
        </a:lnSpc>
        <a:spcBef>
          <a:spcPct val="0"/>
        </a:spcBef>
        <a:buNone/>
        <a:defRPr sz="10394" kern="1200">
          <a:solidFill>
            <a:schemeClr val="tx1"/>
          </a:solidFill>
          <a:latin typeface="+mj-lt"/>
          <a:ea typeface="+mj-ea"/>
          <a:cs typeface="+mj-cs"/>
        </a:defRPr>
      </a:lvl1pPr>
    </p:titleStyle>
    <p:bodyStyle>
      <a:lvl1pPr marL="539999" indent="-539999" algn="l" defTabSz="2159996" rtl="0" eaLnBrk="1" latinLnBrk="0" hangingPunct="1">
        <a:lnSpc>
          <a:spcPct val="90000"/>
        </a:lnSpc>
        <a:spcBef>
          <a:spcPts val="2362"/>
        </a:spcBef>
        <a:buFont typeface="Arial" panose="020B0604020202020204" pitchFamily="34" charset="0"/>
        <a:buChar char="•"/>
        <a:defRPr sz="6614" kern="1200">
          <a:solidFill>
            <a:schemeClr val="tx1"/>
          </a:solidFill>
          <a:latin typeface="+mn-lt"/>
          <a:ea typeface="+mn-ea"/>
          <a:cs typeface="+mn-cs"/>
        </a:defRPr>
      </a:lvl1pPr>
      <a:lvl2pPr marL="1619997" indent="-539999" algn="l" defTabSz="2159996" rtl="0" eaLnBrk="1" latinLnBrk="0" hangingPunct="1">
        <a:lnSpc>
          <a:spcPct val="90000"/>
        </a:lnSpc>
        <a:spcBef>
          <a:spcPts val="1181"/>
        </a:spcBef>
        <a:buFont typeface="Arial" panose="020B0604020202020204" pitchFamily="34" charset="0"/>
        <a:buChar char="•"/>
        <a:defRPr sz="5669" kern="1200">
          <a:solidFill>
            <a:schemeClr val="tx1"/>
          </a:solidFill>
          <a:latin typeface="+mn-lt"/>
          <a:ea typeface="+mn-ea"/>
          <a:cs typeface="+mn-cs"/>
        </a:defRPr>
      </a:lvl2pPr>
      <a:lvl3pPr marL="2699995" indent="-539999" algn="l" defTabSz="2159996" rtl="0" eaLnBrk="1" latinLnBrk="0" hangingPunct="1">
        <a:lnSpc>
          <a:spcPct val="90000"/>
        </a:lnSpc>
        <a:spcBef>
          <a:spcPts val="1181"/>
        </a:spcBef>
        <a:buFont typeface="Arial" panose="020B0604020202020204" pitchFamily="34" charset="0"/>
        <a:buChar char="•"/>
        <a:defRPr sz="4724" kern="1200">
          <a:solidFill>
            <a:schemeClr val="tx1"/>
          </a:solidFill>
          <a:latin typeface="+mn-lt"/>
          <a:ea typeface="+mn-ea"/>
          <a:cs typeface="+mn-cs"/>
        </a:defRPr>
      </a:lvl3pPr>
      <a:lvl4pPr marL="377999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4pPr>
      <a:lvl5pPr marL="4859990"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5pPr>
      <a:lvl6pPr marL="5939988"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6pPr>
      <a:lvl7pPr marL="7019986"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7pPr>
      <a:lvl8pPr marL="8099984"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8pPr>
      <a:lvl9pPr marL="917998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9pPr>
    </p:bodyStyle>
    <p:otherStyle>
      <a:defPPr>
        <a:defRPr lang="en-US"/>
      </a:defPPr>
      <a:lvl1pPr marL="0" algn="l" defTabSz="2159996" rtl="0" eaLnBrk="1" latinLnBrk="0" hangingPunct="1">
        <a:defRPr sz="4252" kern="1200">
          <a:solidFill>
            <a:schemeClr val="tx1"/>
          </a:solidFill>
          <a:latin typeface="+mn-lt"/>
          <a:ea typeface="+mn-ea"/>
          <a:cs typeface="+mn-cs"/>
        </a:defRPr>
      </a:lvl1pPr>
      <a:lvl2pPr marL="1079998" algn="l" defTabSz="2159996" rtl="0" eaLnBrk="1" latinLnBrk="0" hangingPunct="1">
        <a:defRPr sz="4252" kern="1200">
          <a:solidFill>
            <a:schemeClr val="tx1"/>
          </a:solidFill>
          <a:latin typeface="+mn-lt"/>
          <a:ea typeface="+mn-ea"/>
          <a:cs typeface="+mn-cs"/>
        </a:defRPr>
      </a:lvl2pPr>
      <a:lvl3pPr marL="2159996" algn="l" defTabSz="2159996" rtl="0" eaLnBrk="1" latinLnBrk="0" hangingPunct="1">
        <a:defRPr sz="4252" kern="1200">
          <a:solidFill>
            <a:schemeClr val="tx1"/>
          </a:solidFill>
          <a:latin typeface="+mn-lt"/>
          <a:ea typeface="+mn-ea"/>
          <a:cs typeface="+mn-cs"/>
        </a:defRPr>
      </a:lvl3pPr>
      <a:lvl4pPr marL="3239994" algn="l" defTabSz="2159996" rtl="0" eaLnBrk="1" latinLnBrk="0" hangingPunct="1">
        <a:defRPr sz="4252" kern="1200">
          <a:solidFill>
            <a:schemeClr val="tx1"/>
          </a:solidFill>
          <a:latin typeface="+mn-lt"/>
          <a:ea typeface="+mn-ea"/>
          <a:cs typeface="+mn-cs"/>
        </a:defRPr>
      </a:lvl4pPr>
      <a:lvl5pPr marL="4319991" algn="l" defTabSz="2159996" rtl="0" eaLnBrk="1" latinLnBrk="0" hangingPunct="1">
        <a:defRPr sz="4252" kern="1200">
          <a:solidFill>
            <a:schemeClr val="tx1"/>
          </a:solidFill>
          <a:latin typeface="+mn-lt"/>
          <a:ea typeface="+mn-ea"/>
          <a:cs typeface="+mn-cs"/>
        </a:defRPr>
      </a:lvl5pPr>
      <a:lvl6pPr marL="5399989" algn="l" defTabSz="2159996" rtl="0" eaLnBrk="1" latinLnBrk="0" hangingPunct="1">
        <a:defRPr sz="4252" kern="1200">
          <a:solidFill>
            <a:schemeClr val="tx1"/>
          </a:solidFill>
          <a:latin typeface="+mn-lt"/>
          <a:ea typeface="+mn-ea"/>
          <a:cs typeface="+mn-cs"/>
        </a:defRPr>
      </a:lvl6pPr>
      <a:lvl7pPr marL="6479987" algn="l" defTabSz="2159996" rtl="0" eaLnBrk="1" latinLnBrk="0" hangingPunct="1">
        <a:defRPr sz="4252" kern="1200">
          <a:solidFill>
            <a:schemeClr val="tx1"/>
          </a:solidFill>
          <a:latin typeface="+mn-lt"/>
          <a:ea typeface="+mn-ea"/>
          <a:cs typeface="+mn-cs"/>
        </a:defRPr>
      </a:lvl7pPr>
      <a:lvl8pPr marL="7559985" algn="l" defTabSz="2159996" rtl="0" eaLnBrk="1" latinLnBrk="0" hangingPunct="1">
        <a:defRPr sz="4252" kern="1200">
          <a:solidFill>
            <a:schemeClr val="tx1"/>
          </a:solidFill>
          <a:latin typeface="+mn-lt"/>
          <a:ea typeface="+mn-ea"/>
          <a:cs typeface="+mn-cs"/>
        </a:defRPr>
      </a:lvl8pPr>
      <a:lvl9pPr marL="8639983" algn="l" defTabSz="2159996" rtl="0" eaLnBrk="1" latinLnBrk="0" hangingPunct="1">
        <a:defRPr sz="42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288430D7-7E76-6945-DD2D-065E0F0000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456"/>
            <a:ext cx="21599525" cy="30595264"/>
          </a:xfrm>
          <a:prstGeom prst="rect">
            <a:avLst/>
          </a:prstGeom>
        </p:spPr>
      </p:pic>
      <p:sp>
        <p:nvSpPr>
          <p:cNvPr id="15" name="文本框 14">
            <a:extLst>
              <a:ext uri="{FF2B5EF4-FFF2-40B4-BE49-F238E27FC236}">
                <a16:creationId xmlns:a16="http://schemas.microsoft.com/office/drawing/2014/main" id="{F19D0113-C9EF-B5FC-46AB-24EB9FDBDC4C}"/>
              </a:ext>
            </a:extLst>
          </p:cNvPr>
          <p:cNvSpPr txBox="1"/>
          <p:nvPr/>
        </p:nvSpPr>
        <p:spPr>
          <a:xfrm>
            <a:off x="7249885" y="1219610"/>
            <a:ext cx="4879522" cy="1323439"/>
          </a:xfrm>
          <a:prstGeom prst="rect">
            <a:avLst/>
          </a:prstGeom>
          <a:noFill/>
        </p:spPr>
        <p:txBody>
          <a:bodyPr wrap="square" rtlCol="0">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板东义雄</a:t>
            </a:r>
          </a:p>
        </p:txBody>
      </p:sp>
      <p:sp>
        <p:nvSpPr>
          <p:cNvPr id="16" name="矩形 15">
            <a:extLst>
              <a:ext uri="{FF2B5EF4-FFF2-40B4-BE49-F238E27FC236}">
                <a16:creationId xmlns:a16="http://schemas.microsoft.com/office/drawing/2014/main" id="{D41B3C8D-27B1-0877-6A10-9842DA94E122}"/>
              </a:ext>
            </a:extLst>
          </p:cNvPr>
          <p:cNvSpPr/>
          <p:nvPr/>
        </p:nvSpPr>
        <p:spPr>
          <a:xfrm>
            <a:off x="7429444" y="2819192"/>
            <a:ext cx="2246812" cy="339634"/>
          </a:xfrm>
          <a:prstGeom prst="rect">
            <a:avLst/>
          </a:prstGeom>
          <a:solidFill>
            <a:srgbClr val="EC6A33"/>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rgbClr val="EC6A33"/>
              </a:solidFill>
            </a:endParaRPr>
          </a:p>
        </p:txBody>
      </p:sp>
      <p:sp>
        <p:nvSpPr>
          <p:cNvPr id="17" name="文本框 16">
            <a:extLst>
              <a:ext uri="{FF2B5EF4-FFF2-40B4-BE49-F238E27FC236}">
                <a16:creationId xmlns:a16="http://schemas.microsoft.com/office/drawing/2014/main" id="{5C3596E1-976E-1D54-2A47-EAB6CB6C2337}"/>
              </a:ext>
            </a:extLst>
          </p:cNvPr>
          <p:cNvSpPr txBox="1"/>
          <p:nvPr/>
        </p:nvSpPr>
        <p:spPr>
          <a:xfrm>
            <a:off x="7249885" y="3693784"/>
            <a:ext cx="6404122" cy="830997"/>
          </a:xfrm>
          <a:prstGeom prst="rect">
            <a:avLst/>
          </a:prstGeom>
          <a:noFill/>
        </p:spPr>
        <p:txBody>
          <a:bodyPr wrap="square" rtlCol="0">
            <a:spAutoFit/>
          </a:bodyPr>
          <a:lstStyle/>
          <a:p>
            <a:pPr>
              <a:spcBef>
                <a:spcPts val="150"/>
              </a:spcBef>
            </a:pPr>
            <a:r>
              <a:rPr lang="zh-CN" altLang="en-US" sz="4800" b="1" dirty="0">
                <a:solidFill>
                  <a:schemeClr val="bg1"/>
                </a:solidFill>
                <a:latin typeface="微软雅黑" panose="020B0503020204020204" pitchFamily="34" charset="-122"/>
                <a:ea typeface="微软雅黑" panose="020B0503020204020204" pitchFamily="34" charset="-122"/>
              </a:rPr>
              <a:t>报告人单位、头衔等</a:t>
            </a:r>
          </a:p>
        </p:txBody>
      </p:sp>
      <p:sp>
        <p:nvSpPr>
          <p:cNvPr id="19" name="文本框 18">
            <a:extLst>
              <a:ext uri="{FF2B5EF4-FFF2-40B4-BE49-F238E27FC236}">
                <a16:creationId xmlns:a16="http://schemas.microsoft.com/office/drawing/2014/main" id="{DCB8F17F-0B28-08AF-0D52-8537BEF3226E}"/>
              </a:ext>
            </a:extLst>
          </p:cNvPr>
          <p:cNvSpPr txBox="1"/>
          <p:nvPr/>
        </p:nvSpPr>
        <p:spPr>
          <a:xfrm>
            <a:off x="7283135" y="6317378"/>
            <a:ext cx="6729586" cy="2754600"/>
          </a:xfrm>
          <a:prstGeom prst="rect">
            <a:avLst/>
          </a:prstGeom>
          <a:noFill/>
        </p:spPr>
        <p:txBody>
          <a:bodyPr wrap="square">
            <a:spAutoFit/>
          </a:bodyPr>
          <a:lstStyle/>
          <a:p>
            <a:pPr>
              <a:spcBef>
                <a:spcPts val="150"/>
              </a:spcBef>
            </a:pPr>
            <a:r>
              <a:rPr lang="zh-CN" altLang="en-US" sz="4200" b="1" dirty="0">
                <a:solidFill>
                  <a:schemeClr val="bg1"/>
                </a:solidFill>
                <a:latin typeface="微软雅黑" panose="020B0503020204020204" pitchFamily="34" charset="-122"/>
                <a:ea typeface="微软雅黑" panose="020B0503020204020204" pitchFamily="34" charset="-122"/>
              </a:rPr>
              <a:t>报告时间</a:t>
            </a:r>
          </a:p>
          <a:p>
            <a:pPr>
              <a:spcBef>
                <a:spcPts val="150"/>
              </a:spcBef>
            </a:pPr>
            <a:r>
              <a:rPr lang="en-US" altLang="zh-CN" sz="4200" b="1" dirty="0">
                <a:solidFill>
                  <a:schemeClr val="bg1"/>
                </a:solidFill>
                <a:latin typeface="微软雅黑" panose="020B0503020204020204" pitchFamily="34" charset="-122"/>
                <a:ea typeface="微软雅黑" panose="020B0503020204020204" pitchFamily="34" charset="-122"/>
              </a:rPr>
              <a:t>2023</a:t>
            </a:r>
            <a:r>
              <a:rPr lang="zh-CN" altLang="en-US" sz="4200" b="1" dirty="0">
                <a:solidFill>
                  <a:schemeClr val="bg1"/>
                </a:solidFill>
                <a:latin typeface="微软雅黑" panose="020B0503020204020204" pitchFamily="34" charset="-122"/>
                <a:ea typeface="微软雅黑" panose="020B0503020204020204" pitchFamily="34" charset="-122"/>
              </a:rPr>
              <a:t>年</a:t>
            </a:r>
            <a:r>
              <a:rPr lang="en-US" altLang="zh-CN" sz="4200" b="1" dirty="0">
                <a:solidFill>
                  <a:schemeClr val="bg1"/>
                </a:solidFill>
                <a:latin typeface="微软雅黑" panose="020B0503020204020204" pitchFamily="34" charset="-122"/>
                <a:ea typeface="微软雅黑" panose="020B0503020204020204" pitchFamily="34" charset="-122"/>
              </a:rPr>
              <a:t>5</a:t>
            </a:r>
            <a:r>
              <a:rPr lang="zh-CN" altLang="en-US" sz="4200" b="1" dirty="0">
                <a:solidFill>
                  <a:schemeClr val="bg1"/>
                </a:solidFill>
                <a:latin typeface="微软雅黑" panose="020B0503020204020204" pitchFamily="34" charset="-122"/>
                <a:ea typeface="微软雅黑" panose="020B0503020204020204" pitchFamily="34" charset="-122"/>
              </a:rPr>
              <a:t>月</a:t>
            </a:r>
            <a:r>
              <a:rPr lang="en-US" altLang="zh-CN" sz="4200" b="1" dirty="0">
                <a:solidFill>
                  <a:schemeClr val="bg1"/>
                </a:solidFill>
                <a:latin typeface="微软雅黑" panose="020B0503020204020204" pitchFamily="34" charset="-122"/>
                <a:ea typeface="微软雅黑" panose="020B0503020204020204" pitchFamily="34" charset="-122"/>
              </a:rPr>
              <a:t>25</a:t>
            </a:r>
            <a:r>
              <a:rPr lang="zh-CN" altLang="en-US" sz="4200" b="1" dirty="0">
                <a:solidFill>
                  <a:schemeClr val="bg1"/>
                </a:solidFill>
                <a:latin typeface="微软雅黑" panose="020B0503020204020204" pitchFamily="34" charset="-122"/>
                <a:ea typeface="微软雅黑" panose="020B0503020204020204" pitchFamily="34" charset="-122"/>
              </a:rPr>
              <a:t>日    </a:t>
            </a:r>
            <a:r>
              <a:rPr lang="en-US" altLang="zh-CN" sz="4200" b="1" dirty="0">
                <a:solidFill>
                  <a:schemeClr val="bg1"/>
                </a:solidFill>
                <a:latin typeface="微软雅黑" panose="020B0503020204020204" pitchFamily="34" charset="-122"/>
                <a:ea typeface="微软雅黑" panose="020B0503020204020204" pitchFamily="34" charset="-122"/>
              </a:rPr>
              <a:t>10:00</a:t>
            </a:r>
          </a:p>
          <a:p>
            <a:pPr>
              <a:spcBef>
                <a:spcPts val="150"/>
              </a:spcBef>
            </a:pPr>
            <a:r>
              <a:rPr lang="zh-CN" altLang="en-US" sz="4200" b="1" dirty="0">
                <a:solidFill>
                  <a:schemeClr val="bg1"/>
                </a:solidFill>
                <a:latin typeface="微软雅黑" panose="020B0503020204020204" pitchFamily="34" charset="-122"/>
                <a:ea typeface="微软雅黑" panose="020B0503020204020204" pitchFamily="34" charset="-122"/>
              </a:rPr>
              <a:t>报告地点</a:t>
            </a:r>
          </a:p>
          <a:p>
            <a:pPr>
              <a:spcBef>
                <a:spcPts val="150"/>
              </a:spcBef>
            </a:pPr>
            <a:r>
              <a:rPr lang="zh-CN" altLang="en-US" sz="4200" b="1" dirty="0">
                <a:solidFill>
                  <a:schemeClr val="bg1"/>
                </a:solidFill>
                <a:latin typeface="微软雅黑" panose="020B0503020204020204" pitchFamily="34" charset="-122"/>
                <a:ea typeface="微软雅黑" panose="020B0503020204020204" pitchFamily="34" charset="-122"/>
              </a:rPr>
              <a:t>南京大学现代工学院</a:t>
            </a:r>
            <a:r>
              <a:rPr lang="en-US" altLang="zh-CN" sz="4200" b="1" dirty="0">
                <a:solidFill>
                  <a:schemeClr val="bg1"/>
                </a:solidFill>
                <a:latin typeface="微软雅黑" panose="020B0503020204020204" pitchFamily="34" charset="-122"/>
                <a:ea typeface="微软雅黑" panose="020B0503020204020204" pitchFamily="34" charset="-122"/>
              </a:rPr>
              <a:t>*****</a:t>
            </a:r>
            <a:endParaRPr lang="zh-CN" altLang="en-US" sz="4200" b="1" dirty="0">
              <a:solidFill>
                <a:schemeClr val="bg1"/>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id="{92855AC5-0F86-A6FC-9E89-54DF664192B9}"/>
              </a:ext>
            </a:extLst>
          </p:cNvPr>
          <p:cNvSpPr txBox="1"/>
          <p:nvPr/>
        </p:nvSpPr>
        <p:spPr>
          <a:xfrm>
            <a:off x="901980" y="9960984"/>
            <a:ext cx="19388665" cy="1200329"/>
          </a:xfrm>
          <a:prstGeom prst="rect">
            <a:avLst/>
          </a:prstGeom>
          <a:noFill/>
        </p:spPr>
        <p:txBody>
          <a:bodyPr wrap="square">
            <a:spAutoFit/>
          </a:bodyPr>
          <a:lstStyle/>
          <a:p>
            <a:pPr>
              <a:spcBef>
                <a:spcPts val="150"/>
              </a:spcBef>
            </a:pPr>
            <a:r>
              <a:rPr lang="zh-CN" altLang="en-US" sz="7200" b="1" dirty="0">
                <a:solidFill>
                  <a:schemeClr val="bg1"/>
                </a:solidFill>
                <a:latin typeface="微软雅黑" panose="020B0503020204020204" pitchFamily="34" charset="-122"/>
                <a:ea typeface="微软雅黑" panose="020B0503020204020204" pitchFamily="34" charset="-122"/>
              </a:rPr>
              <a:t>通过电子显微镜的发展发现和创造新的纳米材料</a:t>
            </a:r>
          </a:p>
        </p:txBody>
      </p:sp>
      <p:sp>
        <p:nvSpPr>
          <p:cNvPr id="23" name="文本框 22">
            <a:extLst>
              <a:ext uri="{FF2B5EF4-FFF2-40B4-BE49-F238E27FC236}">
                <a16:creationId xmlns:a16="http://schemas.microsoft.com/office/drawing/2014/main" id="{CEB7043A-90C7-B458-0612-F9AF85FABE0D}"/>
              </a:ext>
            </a:extLst>
          </p:cNvPr>
          <p:cNvSpPr txBox="1"/>
          <p:nvPr/>
        </p:nvSpPr>
        <p:spPr>
          <a:xfrm>
            <a:off x="1194707" y="12527268"/>
            <a:ext cx="10934700" cy="1015663"/>
          </a:xfrm>
          <a:prstGeom prst="rect">
            <a:avLst/>
          </a:prstGeom>
          <a:noFill/>
        </p:spPr>
        <p:txBody>
          <a:bodyPr wrap="square">
            <a:spAutoFit/>
          </a:bodyPr>
          <a:lstStyle/>
          <a:p>
            <a:pPr>
              <a:spcBef>
                <a:spcPts val="150"/>
              </a:spcBef>
            </a:pPr>
            <a:r>
              <a:rPr lang="zh-CN" altLang="en-US" sz="6000" b="1" dirty="0">
                <a:solidFill>
                  <a:schemeClr val="bg1"/>
                </a:solidFill>
                <a:latin typeface="微软雅黑" panose="020B0503020204020204" pitchFamily="34" charset="-122"/>
                <a:ea typeface="微软雅黑" panose="020B0503020204020204" pitchFamily="34" charset="-122"/>
              </a:rPr>
              <a:t>报告摘要</a:t>
            </a:r>
          </a:p>
        </p:txBody>
      </p:sp>
      <p:sp>
        <p:nvSpPr>
          <p:cNvPr id="25" name="文本框 24">
            <a:extLst>
              <a:ext uri="{FF2B5EF4-FFF2-40B4-BE49-F238E27FC236}">
                <a16:creationId xmlns:a16="http://schemas.microsoft.com/office/drawing/2014/main" id="{761A8DD8-CB38-F69A-AC83-6DD6541C8C5E}"/>
              </a:ext>
            </a:extLst>
          </p:cNvPr>
          <p:cNvSpPr txBox="1"/>
          <p:nvPr/>
        </p:nvSpPr>
        <p:spPr>
          <a:xfrm>
            <a:off x="1194706" y="13754838"/>
            <a:ext cx="18981767" cy="4524315"/>
          </a:xfrm>
          <a:prstGeom prst="rect">
            <a:avLst/>
          </a:prstGeom>
          <a:noFill/>
        </p:spPr>
        <p:txBody>
          <a:bodyPr wrap="square">
            <a:spAutoFit/>
          </a:bodyPr>
          <a:lstStyle/>
          <a:p>
            <a:pPr algn="just"/>
            <a:r>
              <a:rPr lang="en-US" altLang="zh-CN" sz="3600" dirty="0">
                <a:solidFill>
                  <a:schemeClr val="bg1"/>
                </a:solidFill>
              </a:rPr>
              <a:t>The finding of BN nanotube by chance in 1996 triggered and since that time, various inorganic nanotubes, nanowires and nanosheets have been fabricated in his group. For the synthesis of BN nanotubes, his group successfully developed “the substitution reaction method” in 1996 and “the carbon free CVD method” in 2002. Moreover, his group developed “the chemical blowing method” for BN nanosheet. By the success of the high purity and the mass synthesis of BN nanotubes/nanosheets, the polymeric BN nanocomposites have been fabricated for the first time and it opened the new applications for insulating heat dissipating substrates as the high thermal conductivity. </a:t>
            </a:r>
            <a:endParaRPr lang="zh-CN" altLang="zh-CN" sz="3600" dirty="0">
              <a:solidFill>
                <a:schemeClr val="bg1"/>
              </a:solidFill>
            </a:endParaRPr>
          </a:p>
        </p:txBody>
      </p:sp>
      <p:sp>
        <p:nvSpPr>
          <p:cNvPr id="27" name="文本框 26">
            <a:extLst>
              <a:ext uri="{FF2B5EF4-FFF2-40B4-BE49-F238E27FC236}">
                <a16:creationId xmlns:a16="http://schemas.microsoft.com/office/drawing/2014/main" id="{B42D7E58-DF91-5824-F986-55C8160DA2DA}"/>
              </a:ext>
            </a:extLst>
          </p:cNvPr>
          <p:cNvSpPr txBox="1"/>
          <p:nvPr/>
        </p:nvSpPr>
        <p:spPr>
          <a:xfrm>
            <a:off x="1194706" y="18842750"/>
            <a:ext cx="10934700" cy="1015663"/>
          </a:xfrm>
          <a:prstGeom prst="rect">
            <a:avLst/>
          </a:prstGeom>
          <a:noFill/>
        </p:spPr>
        <p:txBody>
          <a:bodyPr wrap="square">
            <a:spAutoFit/>
          </a:bodyPr>
          <a:lstStyle/>
          <a:p>
            <a:pPr>
              <a:spcBef>
                <a:spcPts val="150"/>
              </a:spcBef>
            </a:pPr>
            <a:r>
              <a:rPr lang="zh-CN" altLang="en-US" sz="6000" b="1" dirty="0">
                <a:solidFill>
                  <a:schemeClr val="bg1"/>
                </a:solidFill>
                <a:latin typeface="微软雅黑" panose="020B0503020204020204" pitchFamily="34" charset="-122"/>
                <a:ea typeface="微软雅黑" panose="020B0503020204020204" pitchFamily="34" charset="-122"/>
              </a:rPr>
              <a:t>报告人简介</a:t>
            </a:r>
          </a:p>
        </p:txBody>
      </p:sp>
      <p:sp>
        <p:nvSpPr>
          <p:cNvPr id="28" name="文本框 27">
            <a:extLst>
              <a:ext uri="{FF2B5EF4-FFF2-40B4-BE49-F238E27FC236}">
                <a16:creationId xmlns:a16="http://schemas.microsoft.com/office/drawing/2014/main" id="{07BB6A20-47DD-957C-F90F-C09241C66559}"/>
              </a:ext>
            </a:extLst>
          </p:cNvPr>
          <p:cNvSpPr txBox="1"/>
          <p:nvPr/>
        </p:nvSpPr>
        <p:spPr>
          <a:xfrm>
            <a:off x="1308878" y="20095447"/>
            <a:ext cx="18981767" cy="5078313"/>
          </a:xfrm>
          <a:prstGeom prst="rect">
            <a:avLst/>
          </a:prstGeom>
          <a:noFill/>
        </p:spPr>
        <p:txBody>
          <a:bodyPr wrap="square">
            <a:spAutoFit/>
          </a:bodyPr>
          <a:lstStyle/>
          <a:p>
            <a:pPr algn="just"/>
            <a:r>
              <a:rPr lang="en-US" altLang="zh-CN" sz="3600" dirty="0">
                <a:solidFill>
                  <a:schemeClr val="bg1"/>
                </a:solidFill>
              </a:rPr>
              <a:t>Yoshio Bando received his PhD degree from Osaka University in 1975 and joined the National Institute for Research in Inorganic Materials (presently National Institute for Materials Science, NIMS) in the same year. From 1979–1981, he worked as a visiting researcher at Arizona State University. He has been a Fellow of NIMS until 2018. Currently, he is distinguished scientist at King Saudi University. He is also honorary professor at both the University of Wollongong and the University of Queensland. His research focuses on the construction of various inorganic nanostructures for energy and environmental applications. He has published more than 900 papers with &gt; 67,000 citations and h-index &gt; 138 (Web of Science). He was acknowledged as one of the Highly Cited Researchers in Materials Science from 2014 to 2021.</a:t>
            </a:r>
            <a:endParaRPr lang="zh-CN" altLang="zh-CN" sz="3600" dirty="0">
              <a:solidFill>
                <a:schemeClr val="bg1"/>
              </a:solidFill>
            </a:endParaRPr>
          </a:p>
        </p:txBody>
      </p:sp>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4738" t="2473" r="12321" b="4845"/>
          <a:stretch/>
        </p:blipFill>
        <p:spPr>
          <a:xfrm>
            <a:off x="1036852" y="1125394"/>
            <a:ext cx="5470487" cy="7786137"/>
          </a:xfrm>
          <a:prstGeom prst="rect">
            <a:avLst/>
          </a:prstGeom>
        </p:spPr>
      </p:pic>
      <p:sp>
        <p:nvSpPr>
          <p:cNvPr id="8" name="矩形 7">
            <a:extLst>
              <a:ext uri="{FF2B5EF4-FFF2-40B4-BE49-F238E27FC236}">
                <a16:creationId xmlns:a16="http://schemas.microsoft.com/office/drawing/2014/main" id="{9E8349DA-4417-8EAF-5724-47F7BBC7E9B1}"/>
              </a:ext>
            </a:extLst>
          </p:cNvPr>
          <p:cNvSpPr/>
          <p:nvPr/>
        </p:nvSpPr>
        <p:spPr>
          <a:xfrm>
            <a:off x="15788978" y="4524781"/>
            <a:ext cx="4387495" cy="1107996"/>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4800" b="1" dirty="0">
                <a:latin typeface="微软雅黑" panose="020B0503020204020204" pitchFamily="34" charset="-122"/>
                <a:ea typeface="微软雅黑" panose="020B0503020204020204" pitchFamily="34" charset="-122"/>
              </a:rPr>
              <a:t>讲座</a:t>
            </a: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论坛</a:t>
            </a:r>
          </a:p>
        </p:txBody>
      </p:sp>
    </p:spTree>
    <p:extLst>
      <p:ext uri="{BB962C8B-B14F-4D97-AF65-F5344CB8AC3E}">
        <p14:creationId xmlns:p14="http://schemas.microsoft.com/office/powerpoint/2010/main" val="1431778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8D1F588A-689B-428A-3809-B75723515E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34"/>
            <a:ext cx="21599525" cy="30599581"/>
          </a:xfrm>
          <a:prstGeom prst="rect">
            <a:avLst/>
          </a:prstGeom>
        </p:spPr>
      </p:pic>
      <p:sp>
        <p:nvSpPr>
          <p:cNvPr id="15" name="文本框 14">
            <a:extLst>
              <a:ext uri="{FF2B5EF4-FFF2-40B4-BE49-F238E27FC236}">
                <a16:creationId xmlns:a16="http://schemas.microsoft.com/office/drawing/2014/main" id="{F19D0113-C9EF-B5FC-46AB-24EB9FDBDC4C}"/>
              </a:ext>
            </a:extLst>
          </p:cNvPr>
          <p:cNvSpPr txBox="1"/>
          <p:nvPr/>
        </p:nvSpPr>
        <p:spPr>
          <a:xfrm>
            <a:off x="7249885" y="1219610"/>
            <a:ext cx="4879522" cy="1323439"/>
          </a:xfrm>
          <a:prstGeom prst="rect">
            <a:avLst/>
          </a:prstGeom>
          <a:noFill/>
        </p:spPr>
        <p:txBody>
          <a:bodyPr wrap="square" rtlCol="0">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板东义雄</a:t>
            </a:r>
          </a:p>
        </p:txBody>
      </p:sp>
      <p:sp>
        <p:nvSpPr>
          <p:cNvPr id="16" name="矩形 15">
            <a:extLst>
              <a:ext uri="{FF2B5EF4-FFF2-40B4-BE49-F238E27FC236}">
                <a16:creationId xmlns:a16="http://schemas.microsoft.com/office/drawing/2014/main" id="{D41B3C8D-27B1-0877-6A10-9842DA94E122}"/>
              </a:ext>
            </a:extLst>
          </p:cNvPr>
          <p:cNvSpPr/>
          <p:nvPr/>
        </p:nvSpPr>
        <p:spPr>
          <a:xfrm>
            <a:off x="7429444" y="2819192"/>
            <a:ext cx="2246812" cy="339634"/>
          </a:xfrm>
          <a:prstGeom prst="rect">
            <a:avLst/>
          </a:prstGeom>
          <a:solidFill>
            <a:srgbClr val="EC6A33"/>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rgbClr val="EC6A33"/>
              </a:solidFill>
            </a:endParaRPr>
          </a:p>
        </p:txBody>
      </p:sp>
      <p:sp>
        <p:nvSpPr>
          <p:cNvPr id="17" name="文本框 16">
            <a:extLst>
              <a:ext uri="{FF2B5EF4-FFF2-40B4-BE49-F238E27FC236}">
                <a16:creationId xmlns:a16="http://schemas.microsoft.com/office/drawing/2014/main" id="{5C3596E1-976E-1D54-2A47-EAB6CB6C2337}"/>
              </a:ext>
            </a:extLst>
          </p:cNvPr>
          <p:cNvSpPr txBox="1"/>
          <p:nvPr/>
        </p:nvSpPr>
        <p:spPr>
          <a:xfrm>
            <a:off x="7249885" y="3693784"/>
            <a:ext cx="6404122" cy="830997"/>
          </a:xfrm>
          <a:prstGeom prst="rect">
            <a:avLst/>
          </a:prstGeom>
          <a:noFill/>
        </p:spPr>
        <p:txBody>
          <a:bodyPr wrap="square" rtlCol="0">
            <a:spAutoFit/>
          </a:bodyPr>
          <a:lstStyle/>
          <a:p>
            <a:pPr>
              <a:spcBef>
                <a:spcPts val="150"/>
              </a:spcBef>
            </a:pPr>
            <a:r>
              <a:rPr lang="zh-CN" altLang="en-US" sz="4800" b="1" dirty="0">
                <a:solidFill>
                  <a:schemeClr val="bg1"/>
                </a:solidFill>
                <a:latin typeface="微软雅黑" panose="020B0503020204020204" pitchFamily="34" charset="-122"/>
                <a:ea typeface="微软雅黑" panose="020B0503020204020204" pitchFamily="34" charset="-122"/>
              </a:rPr>
              <a:t>报告人单位、头衔等</a:t>
            </a:r>
          </a:p>
        </p:txBody>
      </p:sp>
      <p:sp>
        <p:nvSpPr>
          <p:cNvPr id="19" name="文本框 18">
            <a:extLst>
              <a:ext uri="{FF2B5EF4-FFF2-40B4-BE49-F238E27FC236}">
                <a16:creationId xmlns:a16="http://schemas.microsoft.com/office/drawing/2014/main" id="{DCB8F17F-0B28-08AF-0D52-8537BEF3226E}"/>
              </a:ext>
            </a:extLst>
          </p:cNvPr>
          <p:cNvSpPr txBox="1"/>
          <p:nvPr/>
        </p:nvSpPr>
        <p:spPr>
          <a:xfrm>
            <a:off x="7283135" y="6317378"/>
            <a:ext cx="6729586" cy="2754600"/>
          </a:xfrm>
          <a:prstGeom prst="rect">
            <a:avLst/>
          </a:prstGeom>
          <a:noFill/>
        </p:spPr>
        <p:txBody>
          <a:bodyPr wrap="square">
            <a:spAutoFit/>
          </a:bodyPr>
          <a:lstStyle/>
          <a:p>
            <a:pPr>
              <a:spcBef>
                <a:spcPts val="150"/>
              </a:spcBef>
            </a:pPr>
            <a:r>
              <a:rPr lang="zh-CN" altLang="en-US" sz="4200" b="1" dirty="0">
                <a:solidFill>
                  <a:schemeClr val="bg1"/>
                </a:solidFill>
                <a:latin typeface="微软雅黑" panose="020B0503020204020204" pitchFamily="34" charset="-122"/>
                <a:ea typeface="微软雅黑" panose="020B0503020204020204" pitchFamily="34" charset="-122"/>
              </a:rPr>
              <a:t>报告时间</a:t>
            </a:r>
          </a:p>
          <a:p>
            <a:pPr>
              <a:spcBef>
                <a:spcPts val="150"/>
              </a:spcBef>
            </a:pPr>
            <a:r>
              <a:rPr lang="en-US" altLang="zh-CN" sz="4200" b="1" dirty="0">
                <a:solidFill>
                  <a:schemeClr val="bg1"/>
                </a:solidFill>
                <a:latin typeface="微软雅黑" panose="020B0503020204020204" pitchFamily="34" charset="-122"/>
                <a:ea typeface="微软雅黑" panose="020B0503020204020204" pitchFamily="34" charset="-122"/>
              </a:rPr>
              <a:t>2023</a:t>
            </a:r>
            <a:r>
              <a:rPr lang="zh-CN" altLang="en-US" sz="4200" b="1" dirty="0">
                <a:solidFill>
                  <a:schemeClr val="bg1"/>
                </a:solidFill>
                <a:latin typeface="微软雅黑" panose="020B0503020204020204" pitchFamily="34" charset="-122"/>
                <a:ea typeface="微软雅黑" panose="020B0503020204020204" pitchFamily="34" charset="-122"/>
              </a:rPr>
              <a:t>年</a:t>
            </a:r>
            <a:r>
              <a:rPr lang="en-US" altLang="zh-CN" sz="4200" b="1" dirty="0">
                <a:solidFill>
                  <a:schemeClr val="bg1"/>
                </a:solidFill>
                <a:latin typeface="微软雅黑" panose="020B0503020204020204" pitchFamily="34" charset="-122"/>
                <a:ea typeface="微软雅黑" panose="020B0503020204020204" pitchFamily="34" charset="-122"/>
              </a:rPr>
              <a:t>5</a:t>
            </a:r>
            <a:r>
              <a:rPr lang="zh-CN" altLang="en-US" sz="4200" b="1" dirty="0">
                <a:solidFill>
                  <a:schemeClr val="bg1"/>
                </a:solidFill>
                <a:latin typeface="微软雅黑" panose="020B0503020204020204" pitchFamily="34" charset="-122"/>
                <a:ea typeface="微软雅黑" panose="020B0503020204020204" pitchFamily="34" charset="-122"/>
              </a:rPr>
              <a:t>月</a:t>
            </a:r>
            <a:r>
              <a:rPr lang="en-US" altLang="zh-CN" sz="4200" b="1" dirty="0">
                <a:solidFill>
                  <a:schemeClr val="bg1"/>
                </a:solidFill>
                <a:latin typeface="微软雅黑" panose="020B0503020204020204" pitchFamily="34" charset="-122"/>
                <a:ea typeface="微软雅黑" panose="020B0503020204020204" pitchFamily="34" charset="-122"/>
              </a:rPr>
              <a:t>25</a:t>
            </a:r>
            <a:r>
              <a:rPr lang="zh-CN" altLang="en-US" sz="4200" b="1" dirty="0">
                <a:solidFill>
                  <a:schemeClr val="bg1"/>
                </a:solidFill>
                <a:latin typeface="微软雅黑" panose="020B0503020204020204" pitchFamily="34" charset="-122"/>
                <a:ea typeface="微软雅黑" panose="020B0503020204020204" pitchFamily="34" charset="-122"/>
              </a:rPr>
              <a:t>日    </a:t>
            </a:r>
            <a:r>
              <a:rPr lang="en-US" altLang="zh-CN" sz="4200" b="1" dirty="0">
                <a:solidFill>
                  <a:schemeClr val="bg1"/>
                </a:solidFill>
                <a:latin typeface="微软雅黑" panose="020B0503020204020204" pitchFamily="34" charset="-122"/>
                <a:ea typeface="微软雅黑" panose="020B0503020204020204" pitchFamily="34" charset="-122"/>
              </a:rPr>
              <a:t>10:00</a:t>
            </a:r>
          </a:p>
          <a:p>
            <a:pPr>
              <a:spcBef>
                <a:spcPts val="150"/>
              </a:spcBef>
            </a:pPr>
            <a:r>
              <a:rPr lang="zh-CN" altLang="en-US" sz="4200" b="1" dirty="0">
                <a:solidFill>
                  <a:schemeClr val="bg1"/>
                </a:solidFill>
                <a:latin typeface="微软雅黑" panose="020B0503020204020204" pitchFamily="34" charset="-122"/>
                <a:ea typeface="微软雅黑" panose="020B0503020204020204" pitchFamily="34" charset="-122"/>
              </a:rPr>
              <a:t>报告地点</a:t>
            </a:r>
          </a:p>
          <a:p>
            <a:pPr>
              <a:spcBef>
                <a:spcPts val="150"/>
              </a:spcBef>
            </a:pPr>
            <a:r>
              <a:rPr lang="zh-CN" altLang="en-US" sz="4200" b="1" dirty="0">
                <a:solidFill>
                  <a:schemeClr val="bg1"/>
                </a:solidFill>
                <a:latin typeface="微软雅黑" panose="020B0503020204020204" pitchFamily="34" charset="-122"/>
                <a:ea typeface="微软雅黑" panose="020B0503020204020204" pitchFamily="34" charset="-122"/>
              </a:rPr>
              <a:t>南京大学现代工学院</a:t>
            </a:r>
            <a:r>
              <a:rPr lang="en-US" altLang="zh-CN" sz="4200" b="1" dirty="0">
                <a:solidFill>
                  <a:schemeClr val="bg1"/>
                </a:solidFill>
                <a:latin typeface="微软雅黑" panose="020B0503020204020204" pitchFamily="34" charset="-122"/>
                <a:ea typeface="微软雅黑" panose="020B0503020204020204" pitchFamily="34" charset="-122"/>
              </a:rPr>
              <a:t>*****</a:t>
            </a:r>
            <a:endParaRPr lang="zh-CN" altLang="en-US" sz="4200" b="1" dirty="0">
              <a:solidFill>
                <a:schemeClr val="bg1"/>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id="{92855AC5-0F86-A6FC-9E89-54DF664192B9}"/>
              </a:ext>
            </a:extLst>
          </p:cNvPr>
          <p:cNvSpPr txBox="1"/>
          <p:nvPr/>
        </p:nvSpPr>
        <p:spPr>
          <a:xfrm>
            <a:off x="901980" y="9960984"/>
            <a:ext cx="19388665" cy="1200329"/>
          </a:xfrm>
          <a:prstGeom prst="rect">
            <a:avLst/>
          </a:prstGeom>
          <a:noFill/>
        </p:spPr>
        <p:txBody>
          <a:bodyPr wrap="square">
            <a:spAutoFit/>
          </a:bodyPr>
          <a:lstStyle/>
          <a:p>
            <a:pPr>
              <a:spcBef>
                <a:spcPts val="150"/>
              </a:spcBef>
            </a:pPr>
            <a:r>
              <a:rPr lang="zh-CN" altLang="en-US" sz="7200" b="1" dirty="0">
                <a:solidFill>
                  <a:schemeClr val="bg1"/>
                </a:solidFill>
                <a:latin typeface="微软雅黑" panose="020B0503020204020204" pitchFamily="34" charset="-122"/>
                <a:ea typeface="微软雅黑" panose="020B0503020204020204" pitchFamily="34" charset="-122"/>
              </a:rPr>
              <a:t>通过电子显微镜的发展发现和创造新的纳米材料</a:t>
            </a:r>
          </a:p>
        </p:txBody>
      </p:sp>
      <p:sp>
        <p:nvSpPr>
          <p:cNvPr id="23" name="文本框 22">
            <a:extLst>
              <a:ext uri="{FF2B5EF4-FFF2-40B4-BE49-F238E27FC236}">
                <a16:creationId xmlns:a16="http://schemas.microsoft.com/office/drawing/2014/main" id="{CEB7043A-90C7-B458-0612-F9AF85FABE0D}"/>
              </a:ext>
            </a:extLst>
          </p:cNvPr>
          <p:cNvSpPr txBox="1"/>
          <p:nvPr/>
        </p:nvSpPr>
        <p:spPr>
          <a:xfrm>
            <a:off x="1194707" y="12527268"/>
            <a:ext cx="10934700" cy="1015663"/>
          </a:xfrm>
          <a:prstGeom prst="rect">
            <a:avLst/>
          </a:prstGeom>
          <a:noFill/>
        </p:spPr>
        <p:txBody>
          <a:bodyPr wrap="square">
            <a:spAutoFit/>
          </a:bodyPr>
          <a:lstStyle/>
          <a:p>
            <a:pPr>
              <a:spcBef>
                <a:spcPts val="150"/>
              </a:spcBef>
            </a:pPr>
            <a:r>
              <a:rPr lang="zh-CN" altLang="en-US" sz="6000" b="1" dirty="0">
                <a:solidFill>
                  <a:schemeClr val="bg1"/>
                </a:solidFill>
                <a:latin typeface="微软雅黑" panose="020B0503020204020204" pitchFamily="34" charset="-122"/>
                <a:ea typeface="微软雅黑" panose="020B0503020204020204" pitchFamily="34" charset="-122"/>
              </a:rPr>
              <a:t>报告摘要</a:t>
            </a:r>
          </a:p>
        </p:txBody>
      </p:sp>
      <p:sp>
        <p:nvSpPr>
          <p:cNvPr id="25" name="文本框 24">
            <a:extLst>
              <a:ext uri="{FF2B5EF4-FFF2-40B4-BE49-F238E27FC236}">
                <a16:creationId xmlns:a16="http://schemas.microsoft.com/office/drawing/2014/main" id="{761A8DD8-CB38-F69A-AC83-6DD6541C8C5E}"/>
              </a:ext>
            </a:extLst>
          </p:cNvPr>
          <p:cNvSpPr txBox="1"/>
          <p:nvPr/>
        </p:nvSpPr>
        <p:spPr>
          <a:xfrm>
            <a:off x="1194706" y="13754838"/>
            <a:ext cx="18981767" cy="4524315"/>
          </a:xfrm>
          <a:prstGeom prst="rect">
            <a:avLst/>
          </a:prstGeom>
          <a:noFill/>
        </p:spPr>
        <p:txBody>
          <a:bodyPr wrap="square">
            <a:spAutoFit/>
          </a:bodyPr>
          <a:lstStyle/>
          <a:p>
            <a:pPr algn="just"/>
            <a:r>
              <a:rPr lang="en-US" altLang="zh-CN" sz="3600" dirty="0">
                <a:solidFill>
                  <a:schemeClr val="bg1"/>
                </a:solidFill>
              </a:rPr>
              <a:t>The finding of BN nanotube by chance in 1996 triggered and since that time, various inorganic nanotubes, nanowires and nanosheets have been fabricated in his group. For the synthesis of BN nanotubes, his group successfully developed “the substitution reaction method” in 1996 and “the carbon free CVD method” in 2002. Moreover, his group developed “the chemical blowing method” for BN nanosheet. By the success of the high purity and the mass synthesis of BN nanotubes/nanosheets, the polymeric BN nanocomposites have been fabricated for the first time and it opened the new applications for insulating heat dissipating substrates as the high thermal conductivity. </a:t>
            </a:r>
            <a:endParaRPr lang="zh-CN" altLang="zh-CN" sz="3600" dirty="0">
              <a:solidFill>
                <a:schemeClr val="bg1"/>
              </a:solidFill>
            </a:endParaRPr>
          </a:p>
        </p:txBody>
      </p:sp>
      <p:sp>
        <p:nvSpPr>
          <p:cNvPr id="27" name="文本框 26">
            <a:extLst>
              <a:ext uri="{FF2B5EF4-FFF2-40B4-BE49-F238E27FC236}">
                <a16:creationId xmlns:a16="http://schemas.microsoft.com/office/drawing/2014/main" id="{B42D7E58-DF91-5824-F986-55C8160DA2DA}"/>
              </a:ext>
            </a:extLst>
          </p:cNvPr>
          <p:cNvSpPr txBox="1"/>
          <p:nvPr/>
        </p:nvSpPr>
        <p:spPr>
          <a:xfrm>
            <a:off x="1194706" y="18842750"/>
            <a:ext cx="10934700" cy="1015663"/>
          </a:xfrm>
          <a:prstGeom prst="rect">
            <a:avLst/>
          </a:prstGeom>
          <a:noFill/>
        </p:spPr>
        <p:txBody>
          <a:bodyPr wrap="square">
            <a:spAutoFit/>
          </a:bodyPr>
          <a:lstStyle/>
          <a:p>
            <a:pPr>
              <a:spcBef>
                <a:spcPts val="150"/>
              </a:spcBef>
            </a:pPr>
            <a:r>
              <a:rPr lang="zh-CN" altLang="en-US" sz="6000" b="1" dirty="0">
                <a:solidFill>
                  <a:schemeClr val="bg1"/>
                </a:solidFill>
                <a:latin typeface="微软雅黑" panose="020B0503020204020204" pitchFamily="34" charset="-122"/>
                <a:ea typeface="微软雅黑" panose="020B0503020204020204" pitchFamily="34" charset="-122"/>
              </a:rPr>
              <a:t>报告人简介</a:t>
            </a:r>
          </a:p>
        </p:txBody>
      </p:sp>
      <p:sp>
        <p:nvSpPr>
          <p:cNvPr id="28" name="文本框 27">
            <a:extLst>
              <a:ext uri="{FF2B5EF4-FFF2-40B4-BE49-F238E27FC236}">
                <a16:creationId xmlns:a16="http://schemas.microsoft.com/office/drawing/2014/main" id="{07BB6A20-47DD-957C-F90F-C09241C66559}"/>
              </a:ext>
            </a:extLst>
          </p:cNvPr>
          <p:cNvSpPr txBox="1"/>
          <p:nvPr/>
        </p:nvSpPr>
        <p:spPr>
          <a:xfrm>
            <a:off x="1308878" y="20095447"/>
            <a:ext cx="18981767" cy="5078313"/>
          </a:xfrm>
          <a:prstGeom prst="rect">
            <a:avLst/>
          </a:prstGeom>
          <a:noFill/>
        </p:spPr>
        <p:txBody>
          <a:bodyPr wrap="square">
            <a:spAutoFit/>
          </a:bodyPr>
          <a:lstStyle/>
          <a:p>
            <a:pPr algn="just"/>
            <a:r>
              <a:rPr lang="en-US" altLang="zh-CN" sz="3600" dirty="0">
                <a:solidFill>
                  <a:schemeClr val="bg1"/>
                </a:solidFill>
              </a:rPr>
              <a:t>Yoshio Bando received his PhD degree from Osaka University in 1975 and joined the National Institute for Research in Inorganic Materials (presently National Institute for Materials Science, NIMS) in the same year. From 1979–1981, he worked as a visiting researcher at Arizona State University. He has been a Fellow of NIMS until 2018. Currently, he is distinguished scientist at King Saudi University. He is also honorary professor at both the University of Wollongong and the University of Queensland. His research focuses on the construction of various inorganic nanostructures for energy and environmental applications. He has published more than 900 papers with &gt; 67,000 citations and h-index &gt; 138 (Web of Science). He was acknowledged as one of the Highly Cited Researchers in Materials Science from 2014 to 2021.</a:t>
            </a:r>
            <a:endParaRPr lang="zh-CN" altLang="zh-CN" sz="3600" dirty="0">
              <a:solidFill>
                <a:schemeClr val="bg1"/>
              </a:solidFill>
            </a:endParaRPr>
          </a:p>
        </p:txBody>
      </p:sp>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4738" t="2473" r="12321" b="4845"/>
          <a:stretch/>
        </p:blipFill>
        <p:spPr>
          <a:xfrm>
            <a:off x="1036852" y="1125394"/>
            <a:ext cx="5470487" cy="7786137"/>
          </a:xfrm>
          <a:prstGeom prst="rect">
            <a:avLst/>
          </a:prstGeom>
        </p:spPr>
      </p:pic>
      <p:sp>
        <p:nvSpPr>
          <p:cNvPr id="8" name="矩形 7">
            <a:extLst>
              <a:ext uri="{FF2B5EF4-FFF2-40B4-BE49-F238E27FC236}">
                <a16:creationId xmlns:a16="http://schemas.microsoft.com/office/drawing/2014/main" id="{9E8349DA-4417-8EAF-5724-47F7BBC7E9B1}"/>
              </a:ext>
            </a:extLst>
          </p:cNvPr>
          <p:cNvSpPr/>
          <p:nvPr/>
        </p:nvSpPr>
        <p:spPr>
          <a:xfrm>
            <a:off x="15788978" y="4524781"/>
            <a:ext cx="4387495" cy="1107996"/>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4800" b="1" dirty="0">
                <a:latin typeface="微软雅黑" panose="020B0503020204020204" pitchFamily="34" charset="-122"/>
                <a:ea typeface="微软雅黑" panose="020B0503020204020204" pitchFamily="34" charset="-122"/>
              </a:rPr>
              <a:t>讲座</a:t>
            </a: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论坛</a:t>
            </a:r>
          </a:p>
        </p:txBody>
      </p:sp>
    </p:spTree>
    <p:extLst>
      <p:ext uri="{BB962C8B-B14F-4D97-AF65-F5344CB8AC3E}">
        <p14:creationId xmlns:p14="http://schemas.microsoft.com/office/powerpoint/2010/main" val="846769673"/>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129</TotalTime>
  <Words>602</Words>
  <Application>Microsoft Office PowerPoint</Application>
  <PresentationFormat>自定义</PresentationFormat>
  <Paragraphs>24</Paragraphs>
  <Slides>2</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vt:i4>
      </vt:variant>
    </vt:vector>
  </HeadingPairs>
  <TitlesOfParts>
    <vt:vector size="7" baseType="lpstr">
      <vt:lpstr>微软雅黑</vt:lpstr>
      <vt:lpstr>Arial</vt:lpstr>
      <vt:lpstr>Calibri</vt:lpstr>
      <vt:lpstr>Calibri Light</vt:lpstr>
      <vt:lpstr>Office 主题​​</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孟 庆鑫</dc:creator>
  <cp:lastModifiedBy>孟 庆鑫</cp:lastModifiedBy>
  <cp:revision>11</cp:revision>
  <dcterms:created xsi:type="dcterms:W3CDTF">2023-05-25T06:41:52Z</dcterms:created>
  <dcterms:modified xsi:type="dcterms:W3CDTF">2023-05-26T01:52:15Z</dcterms:modified>
</cp:coreProperties>
</file>