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</p:sldIdLst>
  <p:sldSz cx="13716000" cy="2438527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29" d="100"/>
          <a:sy n="29" d="100"/>
        </p:scale>
        <p:origin x="3498" y="102"/>
      </p:cViewPr>
      <p:guideLst>
        <p:guide orient="horz" pos="768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2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28700" y="7575956"/>
            <a:ext cx="11658600" cy="522751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57400" y="13819602"/>
            <a:ext cx="9601200" cy="623236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944100" y="976643"/>
            <a:ext cx="3086100" cy="2080843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76643"/>
            <a:ext cx="9029700" cy="2080843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3470" y="15671255"/>
            <a:ext cx="11658600" cy="4843635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83470" y="10336477"/>
            <a:ext cx="11658600" cy="533477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5690431"/>
            <a:ext cx="6057900" cy="16094644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972300" y="5690431"/>
            <a:ext cx="6057900" cy="16094644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5458974"/>
            <a:ext cx="6060282" cy="227504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5800" y="7734009"/>
            <a:ext cx="6060282" cy="14051059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967545" y="5458974"/>
            <a:ext cx="6062662" cy="2275042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967545" y="7734009"/>
            <a:ext cx="6062662" cy="14051059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7" y="970985"/>
            <a:ext cx="4512470" cy="4132335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62575" y="970999"/>
            <a:ext cx="7667625" cy="20814083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5807" y="5103328"/>
            <a:ext cx="4512470" cy="16681751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8432" y="17071280"/>
            <a:ext cx="8229600" cy="2015364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688432" y="2179071"/>
            <a:ext cx="8229600" cy="14632519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688432" y="19086640"/>
            <a:ext cx="8229600" cy="2862150"/>
          </a:xfrm>
        </p:spPr>
        <p:txBody>
          <a:bodyPr/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5800" y="976636"/>
            <a:ext cx="12344400" cy="4064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5690431"/>
            <a:ext cx="12344400" cy="16094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5800" y="22603640"/>
            <a:ext cx="3200400" cy="1298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4AC31-0681-407C-AD75-3EC77A5EC6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86300" y="22603640"/>
            <a:ext cx="4343400" cy="1298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829800" y="22603640"/>
            <a:ext cx="3200400" cy="1298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9C496-1D79-4FD7-97C1-7AD75565F99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1" latinLnBrk="0" hangingPunct="1"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5060" indent="-427990" algn="l" defTabSz="1371600" rtl="0" eaLnBrk="1" latinLnBrk="0" hangingPunct="1">
        <a:spcBef>
          <a:spcPct val="30000"/>
        </a:spcBef>
        <a:buFont typeface="Arial" panose="020B0604020202020204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spcBef>
          <a:spcPct val="3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21362" y="8304382"/>
            <a:ext cx="1920402" cy="11912142"/>
          </a:xfrm>
        </p:spPr>
        <p:txBody>
          <a:bodyPr>
            <a:normAutofit/>
          </a:bodyPr>
          <a:lstStyle/>
          <a:p>
            <a:r>
              <a:rPr lang="zh-CN" altLang="en-US" sz="8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博士</a:t>
            </a:r>
            <a:r>
              <a:rPr lang="en-US" altLang="zh-CN" sz="8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/</a:t>
            </a:r>
            <a:r>
              <a:rPr lang="zh-CN" altLang="en-US" sz="80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硕士研究生论文答辩</a:t>
            </a:r>
            <a:endParaRPr lang="zh-CN" altLang="en-US" sz="80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4294967295"/>
            <p:custDataLst>
              <p:tags r:id="rId1"/>
            </p:custDataLst>
          </p:nvPr>
        </p:nvGraphicFramePr>
        <p:xfrm>
          <a:off x="2679477" y="1272022"/>
          <a:ext cx="11036523" cy="211027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4267"/>
                <a:gridCol w="383308"/>
                <a:gridCol w="8628948"/>
              </a:tblGrid>
              <a:tr h="2425068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论文</a:t>
                      </a:r>
                      <a:br>
                        <a:rPr lang="en-US" altLang="zh-CN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</a:br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题目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CEAS</a:t>
                      </a:r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的研究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787398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答辩人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王小二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导师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某  教授，南京大学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2576490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答辩委员会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主席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赵  教授，中国科技大学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成员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钱  教授，南京大学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孙  教授，南京大学 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李  教授，南京大学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周  教授，东南大学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2425068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答辩</a:t>
                      </a:r>
                      <a:br>
                        <a:rPr lang="en-US" altLang="zh-CN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</a:br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秘书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吴  博士，南京大学</a:t>
                      </a:r>
                      <a:endParaRPr lang="zh-CN" altLang="en-US" sz="4800" b="0" baseline="0" dirty="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455387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地点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800" b="0" baseline="0" dirty="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仙林校区现代工学院大楼</a:t>
                      </a:r>
                      <a:r>
                        <a:rPr lang="en-US" altLang="zh-CN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X101</a:t>
                      </a:r>
                      <a:endParaRPr lang="zh-CN" altLang="en-US" sz="4800" b="0" baseline="0" dirty="0">
                        <a:solidFill>
                          <a:srgbClr val="C00000"/>
                        </a:solidFill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  <a:tr h="1701028">
                <a:tc>
                  <a:txBody>
                    <a:bodyPr/>
                    <a:lstStyle/>
                    <a:p>
                      <a:pPr algn="dist"/>
                      <a:r>
                        <a:rPr lang="zh-CN" altLang="en-US" sz="4400" b="1" baseline="0" dirty="0">
                          <a:latin typeface="黑体" panose="02010609060101010101" charset="-122"/>
                          <a:ea typeface="黑体" panose="02010609060101010101" charset="-122"/>
                        </a:rPr>
                        <a:t>时间</a:t>
                      </a:r>
                      <a:endParaRPr lang="zh-CN" altLang="en-US" sz="4400" b="1" baseline="0" dirty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4400" baseline="0" dirty="0">
                        <a:latin typeface="Segoe UI" panose="020B0502040204020203" pitchFamily="34" charset="0"/>
                        <a:ea typeface="黑体" panose="02010609060101010101" charset="-122"/>
                      </a:endParaRPr>
                    </a:p>
                  </a:txBody>
                  <a:tcPr marL="162576" marR="162576" marT="81288" marB="8128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2021</a:t>
                      </a:r>
                      <a:r>
                        <a:rPr lang="zh-CN" altLang="en-US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年</a:t>
                      </a:r>
                      <a:r>
                        <a:rPr lang="en-US" altLang="zh-CN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5</a:t>
                      </a:r>
                      <a:r>
                        <a:rPr lang="zh-CN" altLang="en-US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月</a:t>
                      </a:r>
                      <a:r>
                        <a:rPr lang="en-US" altLang="zh-CN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20</a:t>
                      </a:r>
                      <a:r>
                        <a:rPr lang="zh-CN" altLang="en-US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日  星期四  </a:t>
                      </a:r>
                      <a:r>
                        <a:rPr lang="en-US" altLang="zh-CN" sz="4800" b="0" baseline="0" dirty="0">
                          <a:solidFill>
                            <a:srgbClr val="C00000"/>
                          </a:solidFill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rPr>
                        <a:t>14:00</a:t>
                      </a:r>
                      <a:endParaRPr lang="zh-CN" altLang="en-US" sz="4800" b="0" baseline="0" dirty="0">
                        <a:solidFill>
                          <a:srgbClr val="C00000"/>
                        </a:solidFill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endParaRPr>
                    </a:p>
                  </a:txBody>
                  <a:tcPr marL="162576" marR="162576" marT="81288" marB="81288" anchor="ctr"/>
                </a:tc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21" y="1272022"/>
            <a:ext cx="1960440" cy="245669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6" y="4703859"/>
            <a:ext cx="2197200" cy="216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Brush/>
                    </a14:imgEffect>
                    <a14:imgEffect>
                      <a14:backgroundRemoval t="8691" b="98391" l="1682" r="96579">
                        <a14:foregroundMark x1="22976" y1="14700" x2="14196" y2="14700"/>
                        <a14:foregroundMark x1="14196" y1="14700" x2="5359" y2="25966"/>
                        <a14:foregroundMark x1="5359" y1="25966" x2="4190" y2="61373"/>
                        <a14:foregroundMark x1="4190" y1="61373" x2="9493" y2="90343"/>
                        <a14:foregroundMark x1="9493" y1="90343" x2="21950" y2="91309"/>
                        <a14:foregroundMark x1="7212" y1="16738" x2="3193" y2="48176"/>
                        <a14:foregroundMark x1="3193" y1="48176" x2="4903" y2="81652"/>
                        <a14:foregroundMark x1="4903" y1="81652" x2="8181" y2="87661"/>
                        <a14:foregroundMark x1="1682" y1="32833" x2="2623" y2="77253"/>
                        <a14:foregroundMark x1="30986" y1="14378" x2="39909" y2="8691"/>
                        <a14:foregroundMark x1="39909" y1="8691" x2="46351" y2="15021"/>
                        <a14:foregroundMark x1="45781" y1="97854" x2="29704" y2="86481"/>
                        <a14:foregroundMark x1="53706" y1="98176" x2="60661" y2="34227"/>
                        <a14:foregroundMark x1="60661" y1="34227" x2="68814" y2="51717"/>
                        <a14:foregroundMark x1="68814" y1="51717" x2="72948" y2="98391"/>
                        <a14:foregroundMark x1="95696" y1="16416" x2="86545" y2="20815"/>
                        <a14:foregroundMark x1="86545" y1="20815" x2="79818" y2="42275"/>
                        <a14:foregroundMark x1="79818" y1="42275" x2="88769" y2="49356"/>
                        <a14:foregroundMark x1="88769" y1="49356" x2="96579" y2="65665"/>
                        <a14:foregroundMark x1="96579" y1="65665" x2="89880" y2="89807"/>
                        <a14:foregroundMark x1="89880" y1="89807" x2="80245" y2="90343"/>
                      </a14:backgroundRemoval>
                    </a14:imgEffect>
                  </a14:imgLayer>
                </a14:imgProps>
              </a:ext>
            </a:extLst>
          </a:blip>
          <a:srcRect t="5000"/>
          <a:stretch>
            <a:fillRect/>
          </a:stretch>
        </p:blipFill>
        <p:spPr>
          <a:xfrm>
            <a:off x="10505152" y="23354034"/>
            <a:ext cx="2779685" cy="70157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620777" y="2207577"/>
            <a:ext cx="6245628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该文件请最迟在答辩前三个工作日发送到</a:t>
            </a:r>
            <a:r>
              <a:rPr lang="en-US" altLang="zh-CN" sz="3200" b="1" dirty="0">
                <a:solidFill>
                  <a:srgbClr val="FF0000"/>
                </a:solidFill>
              </a:rPr>
              <a:t>table</a:t>
            </a:r>
            <a:r>
              <a:rPr lang="zh-CN" altLang="en-US" sz="3200" b="1" dirty="0">
                <a:solidFill>
                  <a:srgbClr val="FF0000"/>
                </a:solidFill>
              </a:rPr>
              <a:t>链接</a:t>
            </a:r>
            <a:r>
              <a:rPr lang="en-US" altLang="zh-CN" sz="3200" b="1" dirty="0">
                <a:solidFill>
                  <a:srgbClr val="FF0000"/>
                </a:solidFill>
              </a:rPr>
              <a:t>https://table.nju.edu.cn/dtable/forms/40183b4f-c5a0-40b5-ba87-582d972d948c/</a:t>
            </a:r>
            <a:r>
              <a:rPr lang="zh-CN" altLang="en-US" sz="3200" b="1" dirty="0">
                <a:solidFill>
                  <a:srgbClr val="FF0000"/>
                </a:solidFill>
              </a:rPr>
              <a:t>，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>
                <a:solidFill>
                  <a:srgbClr val="FF0000"/>
                </a:solidFill>
              </a:rPr>
              <a:t>正式文件删除本段文字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4700" y="3300095"/>
            <a:ext cx="2286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936*799"/>
  <p:tag name="TABLE_ENDDRAG_RECT" val="118*192*936*799"/>
</p:tagLst>
</file>

<file path=ppt/tags/tag2.xml><?xml version="1.0" encoding="utf-8"?>
<p:tagLst xmlns:p="http://schemas.openxmlformats.org/presentationml/2006/main">
  <p:tag name="COMMONDATA" val="eyJoZGlkIjoiNjhjNGEwN2UwN2JiZTg0YTMxYjFmNjM2OTBlNDYzYT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WPS 演示</Application>
  <PresentationFormat>自定义</PresentationFormat>
  <Paragraphs>45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方正正大黑简体</vt:lpstr>
      <vt:lpstr>黑体</vt:lpstr>
      <vt:lpstr>Segoe UI</vt:lpstr>
      <vt:lpstr>Calibri</vt:lpstr>
      <vt:lpstr>微软雅黑</vt:lpstr>
      <vt:lpstr>Arial Unicode MS</vt:lpstr>
      <vt:lpstr>Office 主题​​</vt:lpstr>
      <vt:lpstr>博士/硕士研究生论文答辩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</dc:creator>
  <cp:lastModifiedBy>Chen&amp;&amp;Cherry Chui</cp:lastModifiedBy>
  <cp:revision>57</cp:revision>
  <dcterms:created xsi:type="dcterms:W3CDTF">2019-05-23T08:50:00Z</dcterms:created>
  <dcterms:modified xsi:type="dcterms:W3CDTF">2026-04-27T08:07:40Z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A963466D3CDC40EAB370573E65B3E38B_13</vt:lpwstr>
  </property>
  <property fmtid="{D5CDD505-2E9C-101B-9397-08002B2CF9AE}" pid="3" name="KSOProductBuildVer">
    <vt:lpwstr>2052-12.1.0.20305</vt:lpwstr>
  </property>
</Properties>
</file>