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1"/>
  </p:notesMasterIdLst>
  <p:sldIdLst>
    <p:sldId id="311" r:id="rId2"/>
    <p:sldId id="300" r:id="rId3"/>
    <p:sldId id="301" r:id="rId4"/>
    <p:sldId id="319" r:id="rId5"/>
    <p:sldId id="302" r:id="rId6"/>
    <p:sldId id="313" r:id="rId7"/>
    <p:sldId id="316" r:id="rId8"/>
    <p:sldId id="315" r:id="rId9"/>
    <p:sldId id="310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4472C4"/>
    <a:srgbClr val="0000CC"/>
    <a:srgbClr val="4E6CA0"/>
    <a:srgbClr val="E9EBF5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6"/>
  </p:normalViewPr>
  <p:slideViewPr>
    <p:cSldViewPr snapToGrid="0">
      <p:cViewPr varScale="1">
        <p:scale>
          <a:sx n="86" d="100"/>
          <a:sy n="86" d="100"/>
        </p:scale>
        <p:origin x="2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A6983-F098-4312-AA40-2952FD8DEC90}" type="datetimeFigureOut">
              <a:rPr lang="zh-CN" altLang="en-US" smtClean="0"/>
              <a:t>2026/1/20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4B05-DC82-4883-8EAE-4F7E4271B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330325"/>
            <a:ext cx="10515600" cy="1328569"/>
          </a:xfrm>
        </p:spPr>
        <p:txBody>
          <a:bodyPr/>
          <a:lstStyle>
            <a:lvl1pPr marL="447675" indent="-447675">
              <a:lnSpc>
                <a:spcPct val="100000"/>
              </a:lnSpc>
              <a:buFont typeface="Wingdings" panose="05000000000000000000" pitchFamily="2" charset="2"/>
              <a:buChar char="Ø"/>
              <a:defRPr sz="2400"/>
            </a:lvl1pPr>
            <a:lvl2pPr marL="809625" indent="-352425">
              <a:lnSpc>
                <a:spcPct val="100000"/>
              </a:lnSpc>
              <a:buFont typeface="Arial" panose="020B0604020202020204" pitchFamily="34" charset="0"/>
              <a:buChar char="•"/>
              <a:defRPr sz="2400"/>
            </a:lvl2pPr>
            <a:lvl3pPr>
              <a:lnSpc>
                <a:spcPct val="100000"/>
              </a:lnSpc>
              <a:defRPr sz="2400"/>
            </a:lvl3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838200" y="1080027"/>
            <a:ext cx="1051560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838200" y="1080027"/>
            <a:ext cx="1051560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695325" y="1782445"/>
            <a:ext cx="10801350" cy="2192020"/>
          </a:xfrm>
          <a:prstGeom prst="rect">
            <a:avLst/>
          </a:prstGeom>
          <a:solidFill>
            <a:srgbClr val="630D5F"/>
          </a:solidFill>
          <a:ln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6001" y="2557015"/>
            <a:ext cx="10799999" cy="535531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724029" y="1453866"/>
            <a:ext cx="6868800" cy="7938"/>
          </a:xfrm>
          <a:prstGeom prst="rect">
            <a:avLst/>
          </a:prstGeom>
          <a:solidFill>
            <a:srgbClr val="630D5F"/>
          </a:solidFill>
          <a:ln w="38100"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kumimoji="1" lang="zh-CN" alt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4734" y="681333"/>
            <a:ext cx="6867390" cy="535531"/>
          </a:xfrm>
        </p:spPr>
        <p:txBody>
          <a:bodyPr/>
          <a:lstStyle>
            <a:lvl1pPr algn="ctr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10"/>
          </p:nvPr>
        </p:nvSpPr>
        <p:spPr>
          <a:xfrm>
            <a:off x="4724734" y="2044578"/>
            <a:ext cx="6867391" cy="480131"/>
          </a:xfrm>
        </p:spPr>
        <p:txBody>
          <a:bodyPr/>
          <a:lstStyle>
            <a:lvl1pPr marL="720725" indent="-720725">
              <a:buFont typeface="+mj-ea"/>
              <a:buAutoNum type="ea1JpnChsDbPeriod"/>
              <a:defRPr sz="280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28700" indent="-571500">
              <a:buFont typeface="+mj-ea"/>
              <a:buAutoNum type="ea1JpnChsDbPeriod"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-4763" y="-12700"/>
            <a:ext cx="4094163" cy="6858000"/>
          </a:xfrm>
          <a:prstGeom prst="rect">
            <a:avLst/>
          </a:prstGeom>
          <a:solidFill>
            <a:srgbClr val="691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986" tIns="49993" rIns="99986" bIns="49993" anchor="ctr"/>
          <a:lstStyle/>
          <a:p>
            <a:pPr algn="ctr" defTabSz="571500" eaLnBrk="1" fontAlgn="auto" hangingPunct="1">
              <a:defRPr/>
            </a:pPr>
            <a:endParaRPr lang="zh-CN" altLang="en-US" sz="1465" noProof="1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等腰三角形 8"/>
          <p:cNvSpPr/>
          <p:nvPr userDrawn="1"/>
        </p:nvSpPr>
        <p:spPr>
          <a:xfrm rot="5400000">
            <a:off x="3699206" y="3057525"/>
            <a:ext cx="1095375" cy="542925"/>
          </a:xfrm>
          <a:prstGeom prst="triangle">
            <a:avLst/>
          </a:prstGeom>
          <a:solidFill>
            <a:srgbClr val="69135E"/>
          </a:solidFill>
          <a:ln>
            <a:solidFill>
              <a:srgbClr val="691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986" tIns="49993" rIns="99986" bIns="49993" anchor="ctr"/>
          <a:lstStyle/>
          <a:p>
            <a:pPr algn="ctr" defTabSz="571500" eaLnBrk="1" fontAlgn="auto" hangingPunct="1">
              <a:defRPr/>
            </a:pPr>
            <a:endParaRPr lang="zh-CN" altLang="en-US" sz="1465" noProof="1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2163763"/>
            <a:ext cx="244792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09600" y="1146175"/>
            <a:ext cx="10972800" cy="7938"/>
          </a:xfrm>
          <a:prstGeom prst="rect">
            <a:avLst/>
          </a:prstGeom>
          <a:solidFill>
            <a:srgbClr val="630D5F"/>
          </a:solidFill>
          <a:ln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kumimoji="1" lang="zh-CN" alt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64310"/>
            <a:ext cx="10972800" cy="871200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2078766"/>
            <a:ext cx="10972800" cy="59093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zh-CN" altLang="en-US" dirty="0"/>
              <a:t>谢谢大家</a:t>
            </a:r>
            <a:r>
              <a:rPr lang="en-US" altLang="zh-CN" dirty="0"/>
              <a:t>!</a:t>
            </a:r>
            <a:endParaRPr lang="zh-CN" altLang="en-US" dirty="0"/>
          </a:p>
        </p:txBody>
      </p:sp>
      <p:grpSp>
        <p:nvGrpSpPr>
          <p:cNvPr id="7" name="组合 6"/>
          <p:cNvGrpSpPr/>
          <p:nvPr userDrawn="1"/>
        </p:nvGrpSpPr>
        <p:grpSpPr bwMode="auto">
          <a:xfrm>
            <a:off x="2048934" y="3047330"/>
            <a:ext cx="8108951" cy="2901950"/>
            <a:chOff x="1536513" y="2615121"/>
            <a:chExt cx="6081606" cy="2901600"/>
          </a:xfrm>
        </p:grpSpPr>
        <p:sp>
          <p:nvSpPr>
            <p:cNvPr id="8" name="Rectangle 46"/>
            <p:cNvSpPr>
              <a:spLocks noChangeArrowheads="1"/>
            </p:cNvSpPr>
            <p:nvPr/>
          </p:nvSpPr>
          <p:spPr bwMode="gray">
            <a:xfrm>
              <a:off x="3047786" y="2618296"/>
              <a:ext cx="1523973" cy="14508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Rectangle 47"/>
            <p:cNvSpPr>
              <a:spLocks noChangeArrowheads="1"/>
            </p:cNvSpPr>
            <p:nvPr/>
          </p:nvSpPr>
          <p:spPr bwMode="gray">
            <a:xfrm>
              <a:off x="4572000" y="4066257"/>
              <a:ext cx="1524000" cy="144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pic>
          <p:nvPicPr>
            <p:cNvPr id="10" name="Picture 5" descr="C:\Documents and Settings\Administrator\桌面\1.jp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36513" y="2615121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C:\Documents and Settings\Administrator\桌面\2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2619712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C:\Documents and Settings\Administrator\桌面\3.jp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5319" y="4060819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C:\Documents and Settings\Administrator\桌面\4.jp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9200" y="4065921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27381" y="2420888"/>
            <a:ext cx="11233248" cy="1584176"/>
          </a:xfrm>
          <a:prstGeom prst="rect">
            <a:avLst/>
          </a:prstGeom>
          <a:solidFill>
            <a:srgbClr val="630D5F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2862131"/>
            <a:ext cx="10363200" cy="590931"/>
          </a:xfrm>
        </p:spPr>
        <p:txBody>
          <a:bodyPr anchor="t">
            <a:spAutoFit/>
          </a:bodyPr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454620"/>
            <a:ext cx="10515600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55016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6006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47675" indent="-447675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809625" indent="-35242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3200" b="1" kern="1200">
          <a:solidFill>
            <a:srgbClr val="7030A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accent2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1985418" y="1793572"/>
            <a:ext cx="8197162" cy="15638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66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600" dirty="0"/>
              <a:t>南京大学现代工程与应用科学学院</a:t>
            </a:r>
            <a:br>
              <a:rPr lang="en-US" altLang="zh-CN" sz="3600" dirty="0"/>
            </a:br>
            <a:r>
              <a:rPr lang="en-US" altLang="zh-CN" sz="3600" dirty="0"/>
              <a:t>2026</a:t>
            </a:r>
            <a:r>
              <a:rPr lang="zh-CN" altLang="en-US" sz="3600" dirty="0"/>
              <a:t>年博士生复试答辩</a:t>
            </a:r>
            <a:endParaRPr lang="zh-CN" altLang="en-US" sz="3600" dirty="0">
              <a:cs typeface="+mn-cs"/>
            </a:endParaRPr>
          </a:p>
        </p:txBody>
      </p:sp>
      <p:sp>
        <p:nvSpPr>
          <p:cNvPr id="6" name="副标题 2"/>
          <p:cNvSpPr txBox="1"/>
          <p:nvPr/>
        </p:nvSpPr>
        <p:spPr>
          <a:xfrm>
            <a:off x="4517450" y="4183688"/>
            <a:ext cx="2684023" cy="1905766"/>
          </a:xfrm>
          <a:prstGeom prst="rect">
            <a:avLst/>
          </a:prstGeom>
        </p:spPr>
        <p:txBody>
          <a:bodyPr>
            <a:normAutofit/>
          </a:bodyPr>
          <a:lstStyle>
            <a:lvl1pPr marL="447675" indent="-4476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09625" indent="-3524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3200" b="1" kern="120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buNone/>
            </a:pPr>
            <a:endParaRPr lang="en-US" altLang="zh-CN" sz="2000" dirty="0"/>
          </a:p>
          <a:p>
            <a:pPr marL="0" indent="0" algn="ctr">
              <a:lnSpc>
                <a:spcPct val="140000"/>
              </a:lnSpc>
              <a:buNone/>
            </a:pPr>
            <a:r>
              <a:rPr lang="zh-CN" altLang="en-US" sz="2000" dirty="0"/>
              <a:t>考生姓名：</a:t>
            </a:r>
            <a:endParaRPr lang="en-US" altLang="zh-CN" sz="2000" dirty="0"/>
          </a:p>
          <a:p>
            <a:pPr marL="0" indent="0" algn="ctr">
              <a:lnSpc>
                <a:spcPct val="140000"/>
              </a:lnSpc>
              <a:buNone/>
            </a:pPr>
            <a:r>
              <a:rPr lang="en-US" altLang="zh-CN" sz="2000" dirty="0"/>
              <a:t>2026</a:t>
            </a:r>
            <a:r>
              <a:rPr lang="zh-CN" altLang="en-US" sz="2000" dirty="0"/>
              <a:t>年</a:t>
            </a:r>
            <a:r>
              <a:rPr lang="en-US" altLang="zh-CN" sz="2000" dirty="0"/>
              <a:t>1</a:t>
            </a:r>
            <a:r>
              <a:rPr lang="zh-CN" altLang="en-US" sz="2000" dirty="0"/>
              <a:t>月</a:t>
            </a:r>
            <a:endParaRPr lang="zh-CN" altLang="en-US" sz="9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5" y="52553"/>
            <a:ext cx="1845653" cy="1375210"/>
          </a:xfrm>
          <a:prstGeom prst="rect">
            <a:avLst/>
          </a:prstGeom>
        </p:spPr>
      </p:pic>
      <p:pic>
        <p:nvPicPr>
          <p:cNvPr id="9" name="Picture 2" descr="Offer捷报-WordSunny留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357" y="-36911"/>
            <a:ext cx="1129773" cy="137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-1" y="3723251"/>
            <a:ext cx="12168000" cy="94628"/>
          </a:xfrm>
          <a:prstGeom prst="rect">
            <a:avLst/>
          </a:prstGeom>
          <a:gradFill flip="none" rotWithShape="1">
            <a:gsLst>
              <a:gs pos="0">
                <a:srgbClr val="69005D"/>
              </a:gs>
              <a:gs pos="78000">
                <a:srgbClr val="69005D">
                  <a:tint val="44500"/>
                  <a:satMod val="160000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/>
          <a:p>
            <a:r>
              <a:rPr lang="en-US" altLang="zh-CN" dirty="0"/>
              <a:t>PPT</a:t>
            </a:r>
            <a:r>
              <a:rPr lang="zh-CN" altLang="en-US" dirty="0"/>
              <a:t>要求说明（本页请删除）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38200" y="1413063"/>
            <a:ext cx="1051560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本页在正式</a:t>
            </a: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PPT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中请删除，答辩模板所涉及的其他内容请不要删减，汇报内容可以根据个人实际情况进行丰富和完善；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所获成果均要求为本人原创性成果，成果的作者排序、状态等需要保证完全准确无误；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、主要成果简介中禁止汇报他人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成果或堆砌文献调研报告；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汇报时长不超过</a:t>
            </a:r>
            <a:r>
              <a:rPr lang="en-US" altLang="zh-CN" sz="2400" kern="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400" kern="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分钟</a:t>
            </a:r>
            <a:r>
              <a:rPr lang="zh-CN" altLang="en-US" sz="2400" kern="1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一、个人情况介绍（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38200" y="1936353"/>
          <a:ext cx="10363200" cy="2468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21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1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本科毕业高校及专业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硕士毕业高校及专业</a:t>
                      </a:r>
                      <a:endParaRPr lang="en-US" altLang="zh-CN" sz="2400" b="1" dirty="0">
                        <a:solidFill>
                          <a:srgbClr val="6600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博士报考专业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6308"/>
            <a:ext cx="10515600" cy="478155"/>
          </a:xfrm>
        </p:spPr>
        <p:txBody>
          <a:bodyPr/>
          <a:lstStyle/>
          <a:p>
            <a:r>
              <a:rPr lang="zh-CN" altLang="en-US" dirty="0"/>
              <a:t>二、科研经历（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25132" y="1707174"/>
            <a:ext cx="10469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dirty="0"/>
          </a:p>
          <a:p>
            <a:r>
              <a:rPr lang="zh-CN" altLang="en-US" dirty="0"/>
              <a:t>经历可包含参加学术竞赛情况、学术会议情况、学生工作经历以及公共服务情况等，没有请保留空白页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6308"/>
            <a:ext cx="10515600" cy="478155"/>
          </a:xfrm>
        </p:spPr>
        <p:txBody>
          <a:bodyPr/>
          <a:lstStyle/>
          <a:p>
            <a:r>
              <a:rPr lang="zh-CN" altLang="en-US" dirty="0"/>
              <a:t>三、已获成果列表（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8200" y="1464945"/>
            <a:ext cx="78701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成果可包含已发表的文章、已申请的专利等，模板如下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76238" y="2260060"/>
          <a:ext cx="10341735" cy="1731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57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1691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文章成果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69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文章题目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期刊名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作者排序</a:t>
                      </a:r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总人数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是否共同作者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补充信息</a:t>
                      </a:r>
                      <a:endParaRPr lang="en-US" altLang="zh-CN" sz="18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[ (1)web science 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他引次数（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）高被引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(3)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热点文章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(4)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重要评价等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…)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691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38137" y="4408340"/>
          <a:ext cx="10341736" cy="1507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3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5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950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专利成果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0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专利名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专利类型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专利状态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作者排序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总人数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041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国际专利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中国发明专利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中国实用新型专利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申请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公开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授权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四、主要研究成果简介（可根据实际情况增加页数）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85979" y="1282969"/>
            <a:ext cx="9204988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提 纲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你研究的领域是什么？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你的主要想解决该领域什么重要问题？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你的研究主要采取了什么创新理论、计算方法，实验技术等，解决这个问题？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你的研究主要获得什么重要结果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zh-CN" altLang="en-US" dirty="0">
                <a:solidFill>
                  <a:srgbClr val="FF0000"/>
                </a:solidFill>
              </a:rPr>
              <a:t>自己原创获得的数学模型，数据图像，样品照片等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r>
              <a:rPr lang="zh-CN" altLang="en-US" dirty="0">
                <a:solidFill>
                  <a:srgbClr val="FF0000"/>
                </a:solidFill>
              </a:rPr>
              <a:t>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你的研究成果未来有什么可能学术的推广价值或者实际应用价值？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别人如何评价你的研究成果？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zh-CN" altLang="en-US" dirty="0">
                <a:solidFill>
                  <a:srgbClr val="FF0000"/>
                </a:solidFill>
              </a:rPr>
              <a:t>文章引用，获奖，新闻报道等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四、主要研究成果简介（可根据实际情况增加页数）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五、博士阶段科学研究计划（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39062" y="1381453"/>
            <a:ext cx="10972800" cy="590931"/>
          </a:xfrm>
        </p:spPr>
        <p:txBody>
          <a:bodyPr/>
          <a:lstStyle/>
          <a:p>
            <a:r>
              <a:rPr lang="zh-CN" altLang="en-US" dirty="0"/>
              <a:t>答辩结束，谢谢！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MyZjNmM2Q0MGVmY2JlNDAwZDAxZDE2NTQxMjU5OD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9005D"/>
            </a:gs>
            <a:gs pos="78000">
              <a:srgbClr val="69005D">
                <a:tint val="44500"/>
                <a:satMod val="160000"/>
              </a:srgbClr>
            </a:gs>
            <a:gs pos="100000">
              <a:srgbClr val="FFFFFF"/>
            </a:gs>
          </a:gsLst>
          <a:path path="circle">
            <a:fillToRect l="50000" t="50000" r="50000" b="50000"/>
          </a:path>
          <a:tileRect/>
        </a:gradFill>
        <a:ln w="3175">
          <a:noFill/>
        </a:ln>
      </a:spPr>
      <a:bodyPr anchor="ctr"/>
      <a:lstStyle>
        <a:defPPr algn="ctr">
          <a:defRPr sz="135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412</Words>
  <Application>Microsoft Office PowerPoint</Application>
  <PresentationFormat>宽屏</PresentationFormat>
  <Paragraphs>49</Paragraphs>
  <Slides>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等线</vt:lpstr>
      <vt:lpstr>华文楷体</vt:lpstr>
      <vt:lpstr>宋体</vt:lpstr>
      <vt:lpstr>微软雅黑</vt:lpstr>
      <vt:lpstr>Arial</vt:lpstr>
      <vt:lpstr>Calibri</vt:lpstr>
      <vt:lpstr>Wingdings</vt:lpstr>
      <vt:lpstr>1_Office 主题​​</vt:lpstr>
      <vt:lpstr>PowerPoint 演示文稿</vt:lpstr>
      <vt:lpstr>PPT要求说明（本页请删除）</vt:lpstr>
      <vt:lpstr>一、个人情况介绍（1页）</vt:lpstr>
      <vt:lpstr>二、科研经历（1页）</vt:lpstr>
      <vt:lpstr>三、已获成果列表（1-2页）</vt:lpstr>
      <vt:lpstr>四、主要研究成果简介（可根据实际情况增加页数）</vt:lpstr>
      <vt:lpstr>四、主要研究成果简介（可根据实际情况增加页数）</vt:lpstr>
      <vt:lpstr>五、博士阶段科学研究计划（1-2页）</vt:lpstr>
      <vt:lpstr>答辩结束，谢谢！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南京大学物理学院 2023年夏令营答辩</dc:title>
  <dc:creator>qxwang</dc:creator>
  <cp:lastModifiedBy>WENJIA ZHANG</cp:lastModifiedBy>
  <cp:revision>276</cp:revision>
  <dcterms:created xsi:type="dcterms:W3CDTF">2025-01-20T04:25:00Z</dcterms:created>
  <dcterms:modified xsi:type="dcterms:W3CDTF">2026-01-20T03:03:08Z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E3109A3887004E32A16A26BA5346CF9F_13</vt:lpwstr>
  </property>
  <property fmtid="{D5CDD505-2E9C-101B-9397-08002B2CF9AE}" pid="3" name="KSOProductBuildVer">
    <vt:lpwstr>2052-12.1.0.20305</vt:lpwstr>
  </property>
</Properties>
</file>